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6" r:id="rId4"/>
    <p:sldMasterId id="2147483725" r:id="rId5"/>
  </p:sldMasterIdLst>
  <p:notesMasterIdLst>
    <p:notesMasterId r:id="rId24"/>
  </p:notesMasterIdLst>
  <p:handoutMasterIdLst>
    <p:handoutMasterId r:id="rId25"/>
  </p:handoutMasterIdLst>
  <p:sldIdLst>
    <p:sldId id="256" r:id="rId6"/>
    <p:sldId id="782" r:id="rId7"/>
    <p:sldId id="1767" r:id="rId8"/>
    <p:sldId id="1755" r:id="rId9"/>
    <p:sldId id="1769" r:id="rId10"/>
    <p:sldId id="1770" r:id="rId11"/>
    <p:sldId id="1756" r:id="rId12"/>
    <p:sldId id="1757" r:id="rId13"/>
    <p:sldId id="1758" r:id="rId14"/>
    <p:sldId id="1760" r:id="rId15"/>
    <p:sldId id="1761" r:id="rId16"/>
    <p:sldId id="1764" r:id="rId17"/>
    <p:sldId id="1765" r:id="rId18"/>
    <p:sldId id="1766" r:id="rId19"/>
    <p:sldId id="1763" r:id="rId20"/>
    <p:sldId id="1768" r:id="rId21"/>
    <p:sldId id="855" r:id="rId22"/>
    <p:sldId id="1762" r:id="rId23"/>
  </p:sldIdLst>
  <p:sldSz cx="9144000" cy="5143500" type="screen16x9"/>
  <p:notesSz cx="6858000" cy="9144000"/>
  <p:custDataLst>
    <p:tags r:id="rId2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defaultTextStyle>
  <p:extLst>
    <p:ext uri="{521415D9-36F7-43E2-AB2F-B90AF26B5E84}">
      <p14:sectionLst xmlns:p14="http://schemas.microsoft.com/office/powerpoint/2010/main">
        <p14:section name="Presentation" id="{C6878AD2-097F-9F49-8B1B-9832278FD78C}">
          <p14:sldIdLst>
            <p14:sldId id="256"/>
            <p14:sldId id="782"/>
            <p14:sldId id="1767"/>
            <p14:sldId id="1755"/>
            <p14:sldId id="1769"/>
            <p14:sldId id="1770"/>
            <p14:sldId id="1756"/>
            <p14:sldId id="1757"/>
            <p14:sldId id="1758"/>
            <p14:sldId id="1760"/>
            <p14:sldId id="1761"/>
            <p14:sldId id="1764"/>
            <p14:sldId id="1765"/>
            <p14:sldId id="1766"/>
            <p14:sldId id="1763"/>
            <p14:sldId id="1768"/>
            <p14:sldId id="855"/>
            <p14:sldId id="1762"/>
          </p14:sldIdLst>
        </p14:section>
      </p14:sectionLst>
    </p:ext>
    <p:ext uri="{EFAFB233-063F-42B5-8137-9DF3F51BA10A}">
      <p15:sldGuideLst xmlns:p15="http://schemas.microsoft.com/office/powerpoint/2012/main">
        <p15:guide id="1" orient="horz" userDrawn="1">
          <p15:clr>
            <a:srgbClr val="A4A3A4"/>
          </p15:clr>
        </p15:guide>
        <p15:guide id="2" pos="5759" userDrawn="1">
          <p15:clr>
            <a:srgbClr val="A4A3A4"/>
          </p15:clr>
        </p15:guide>
        <p15:guide id="3" orient="horz" pos="318" userDrawn="1">
          <p15:clr>
            <a:srgbClr val="A4A3A4"/>
          </p15:clr>
        </p15:guide>
        <p15:guide id="4" orient="horz" pos="1039" userDrawn="1">
          <p15:clr>
            <a:srgbClr val="A4A3A4"/>
          </p15:clr>
        </p15:guide>
        <p15:guide id="5" orient="horz" pos="968" userDrawn="1">
          <p15:clr>
            <a:srgbClr val="A4A3A4"/>
          </p15:clr>
        </p15:guide>
        <p15:guide id="6" pos="123" userDrawn="1">
          <p15:clr>
            <a:srgbClr val="A4A3A4"/>
          </p15:clr>
        </p15:guide>
        <p15:guide id="7" pos="56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ad Mushovic" initials="" lastIdx="2" clrIdx="0"/>
  <p:cmAuthor id="1" name="Laurie Guevara-Stone" initials="LGS" lastIdx="41" clrIdx="1"/>
  <p:cmAuthor id="2" name="Marijke Jongbloed" initials="" lastIdx="0" clrIdx="2"/>
  <p:cmAuthor id="3" name="Information Technology" initials="" lastIdx="2" clrIdx="3"/>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ED7D31"/>
    <a:srgbClr val="1D3661"/>
    <a:srgbClr val="44546A"/>
    <a:srgbClr val="132235"/>
    <a:srgbClr val="FFFFFF"/>
    <a:srgbClr val="132139"/>
    <a:srgbClr val="15253D"/>
    <a:srgbClr val="2FA2C1"/>
    <a:srgbClr val="6C6C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1C680E-6F8B-9447-A42A-CCA23AE92D6B}" v="1853" dt="2020-11-11T03:47:16.1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735" autoAdjust="0"/>
    <p:restoredTop sz="96207" autoAdjust="0"/>
  </p:normalViewPr>
  <p:slideViewPr>
    <p:cSldViewPr snapToGrid="0">
      <p:cViewPr varScale="1">
        <p:scale>
          <a:sx n="111" d="100"/>
          <a:sy n="111" d="100"/>
        </p:scale>
        <p:origin x="125" y="72"/>
      </p:cViewPr>
      <p:guideLst>
        <p:guide orient="horz"/>
        <p:guide pos="5759"/>
        <p:guide orient="horz" pos="318"/>
        <p:guide orient="horz" pos="1039"/>
        <p:guide orient="horz" pos="968"/>
        <p:guide pos="123"/>
        <p:guide pos="5640"/>
      </p:guideLst>
    </p:cSldViewPr>
  </p:slideViewPr>
  <p:outlineViewPr>
    <p:cViewPr>
      <p:scale>
        <a:sx n="33" d="100"/>
        <a:sy n="33" d="100"/>
      </p:scale>
      <p:origin x="0" y="58808"/>
    </p:cViewPr>
  </p:outlineViewPr>
  <p:notesTextViewPr>
    <p:cViewPr>
      <p:scale>
        <a:sx n="70" d="100"/>
        <a:sy n="70" d="100"/>
      </p:scale>
      <p:origin x="0" y="0"/>
    </p:cViewPr>
  </p:notesTextViewPr>
  <p:sorterViewPr>
    <p:cViewPr>
      <p:scale>
        <a:sx n="75" d="100"/>
        <a:sy n="75" d="100"/>
      </p:scale>
      <p:origin x="0" y="0"/>
    </p:cViewPr>
  </p:sorterViewPr>
  <p:notesViewPr>
    <p:cSldViewPr snapToGrid="0">
      <p:cViewPr>
        <p:scale>
          <a:sx n="100" d="100"/>
          <a:sy n="100" d="100"/>
        </p:scale>
        <p:origin x="-4192" y="-7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Dyson" userId="50e37d5c-b0e0-47c4-8874-96f1437702d9" providerId="ADAL" clId="{C01C680E-6F8B-9447-A42A-CCA23AE92D6B}"/>
    <pc:docChg chg="undo redo custSel addSld delSld modSld sldOrd delMainMaster modSection">
      <pc:chgData name="Mark Dyson" userId="50e37d5c-b0e0-47c4-8874-96f1437702d9" providerId="ADAL" clId="{C01C680E-6F8B-9447-A42A-CCA23AE92D6B}" dt="2020-11-11T04:00:57.620" v="13790" actId="14100"/>
      <pc:docMkLst>
        <pc:docMk/>
      </pc:docMkLst>
      <pc:sldChg chg="modSp mod">
        <pc:chgData name="Mark Dyson" userId="50e37d5c-b0e0-47c4-8874-96f1437702d9" providerId="ADAL" clId="{C01C680E-6F8B-9447-A42A-CCA23AE92D6B}" dt="2020-11-10T15:56:18.751" v="13449" actId="20577"/>
        <pc:sldMkLst>
          <pc:docMk/>
          <pc:sldMk cId="0" sldId="256"/>
        </pc:sldMkLst>
        <pc:spChg chg="mod">
          <ac:chgData name="Mark Dyson" userId="50e37d5c-b0e0-47c4-8874-96f1437702d9" providerId="ADAL" clId="{C01C680E-6F8B-9447-A42A-CCA23AE92D6B}" dt="2020-11-10T15:56:18.751" v="13449" actId="20577"/>
          <ac:spMkLst>
            <pc:docMk/>
            <pc:sldMk cId="0" sldId="256"/>
            <ac:spMk id="4" creationId="{00000000-0000-0000-0000-000000000000}"/>
          </ac:spMkLst>
        </pc:spChg>
        <pc:spChg chg="mod">
          <ac:chgData name="Mark Dyson" userId="50e37d5c-b0e0-47c4-8874-96f1437702d9" providerId="ADAL" clId="{C01C680E-6F8B-9447-A42A-CCA23AE92D6B}" dt="2020-11-09T15:55:10.831" v="207" actId="20577"/>
          <ac:spMkLst>
            <pc:docMk/>
            <pc:sldMk cId="0" sldId="256"/>
            <ac:spMk id="7" creationId="{00000000-0000-0000-0000-000000000000}"/>
          </ac:spMkLst>
        </pc:spChg>
      </pc:sldChg>
      <pc:sldChg chg="modSp mod">
        <pc:chgData name="Mark Dyson" userId="50e37d5c-b0e0-47c4-8874-96f1437702d9" providerId="ADAL" clId="{C01C680E-6F8B-9447-A42A-CCA23AE92D6B}" dt="2020-11-09T23:39:41.863" v="465" actId="6549"/>
        <pc:sldMkLst>
          <pc:docMk/>
          <pc:sldMk cId="4029804359" sldId="782"/>
        </pc:sldMkLst>
        <pc:spChg chg="mod">
          <ac:chgData name="Mark Dyson" userId="50e37d5c-b0e0-47c4-8874-96f1437702d9" providerId="ADAL" clId="{C01C680E-6F8B-9447-A42A-CCA23AE92D6B}" dt="2020-11-09T23:39:41.863" v="465" actId="6549"/>
          <ac:spMkLst>
            <pc:docMk/>
            <pc:sldMk cId="4029804359" sldId="782"/>
            <ac:spMk id="6" creationId="{E16F5498-DAFD-473D-BAEC-9EE1F95D46F4}"/>
          </ac:spMkLst>
        </pc:spChg>
      </pc:sldChg>
      <pc:sldChg chg="del">
        <pc:chgData name="Mark Dyson" userId="50e37d5c-b0e0-47c4-8874-96f1437702d9" providerId="ADAL" clId="{C01C680E-6F8B-9447-A42A-CCA23AE92D6B}" dt="2020-11-09T23:37:19.755" v="246" actId="2696"/>
        <pc:sldMkLst>
          <pc:docMk/>
          <pc:sldMk cId="1753469700" sldId="856"/>
        </pc:sldMkLst>
      </pc:sldChg>
      <pc:sldChg chg="addSp delSp modSp add del mod">
        <pc:chgData name="Mark Dyson" userId="50e37d5c-b0e0-47c4-8874-96f1437702d9" providerId="ADAL" clId="{C01C680E-6F8B-9447-A42A-CCA23AE92D6B}" dt="2020-11-10T05:53:11.853" v="12656" actId="2696"/>
        <pc:sldMkLst>
          <pc:docMk/>
          <pc:sldMk cId="126529640" sldId="859"/>
        </pc:sldMkLst>
        <pc:spChg chg="mod">
          <ac:chgData name="Mark Dyson" userId="50e37d5c-b0e0-47c4-8874-96f1437702d9" providerId="ADAL" clId="{C01C680E-6F8B-9447-A42A-CCA23AE92D6B}" dt="2020-11-10T03:19:03.749" v="3513" actId="115"/>
          <ac:spMkLst>
            <pc:docMk/>
            <pc:sldMk cId="126529640" sldId="859"/>
            <ac:spMk id="2" creationId="{00000000-0000-0000-0000-000000000000}"/>
          </ac:spMkLst>
        </pc:spChg>
        <pc:spChg chg="add del mod">
          <ac:chgData name="Mark Dyson" userId="50e37d5c-b0e0-47c4-8874-96f1437702d9" providerId="ADAL" clId="{C01C680E-6F8B-9447-A42A-CCA23AE92D6B}" dt="2020-11-10T00:15:14.102" v="3087" actId="478"/>
          <ac:spMkLst>
            <pc:docMk/>
            <pc:sldMk cId="126529640" sldId="859"/>
            <ac:spMk id="4" creationId="{BFDEC7B2-86A7-9C43-B892-4E779FE0ED04}"/>
          </ac:spMkLst>
        </pc:spChg>
        <pc:spChg chg="add mod">
          <ac:chgData name="Mark Dyson" userId="50e37d5c-b0e0-47c4-8874-96f1437702d9" providerId="ADAL" clId="{C01C680E-6F8B-9447-A42A-CCA23AE92D6B}" dt="2020-11-10T03:11:01.124" v="3243" actId="20577"/>
          <ac:spMkLst>
            <pc:docMk/>
            <pc:sldMk cId="126529640" sldId="859"/>
            <ac:spMk id="5" creationId="{27D8CADA-81C1-CC40-8652-180431C21FD3}"/>
          </ac:spMkLst>
        </pc:spChg>
        <pc:spChg chg="del">
          <ac:chgData name="Mark Dyson" userId="50e37d5c-b0e0-47c4-8874-96f1437702d9" providerId="ADAL" clId="{C01C680E-6F8B-9447-A42A-CCA23AE92D6B}" dt="2020-11-10T00:15:12.064" v="3086" actId="478"/>
          <ac:spMkLst>
            <pc:docMk/>
            <pc:sldMk cId="126529640" sldId="859"/>
            <ac:spMk id="6" creationId="{00000000-0000-0000-0000-000000000000}"/>
          </ac:spMkLst>
        </pc:spChg>
        <pc:spChg chg="add mod">
          <ac:chgData name="Mark Dyson" userId="50e37d5c-b0e0-47c4-8874-96f1437702d9" providerId="ADAL" clId="{C01C680E-6F8B-9447-A42A-CCA23AE92D6B}" dt="2020-11-10T03:19:16.593" v="3533" actId="20577"/>
          <ac:spMkLst>
            <pc:docMk/>
            <pc:sldMk cId="126529640" sldId="859"/>
            <ac:spMk id="7" creationId="{581C02EC-9395-7B47-9244-CCDD6B1478E3}"/>
          </ac:spMkLst>
        </pc:spChg>
        <pc:spChg chg="add mod">
          <ac:chgData name="Mark Dyson" userId="50e37d5c-b0e0-47c4-8874-96f1437702d9" providerId="ADAL" clId="{C01C680E-6F8B-9447-A42A-CCA23AE92D6B}" dt="2020-11-10T00:15:31.793" v="3156" actId="20577"/>
          <ac:spMkLst>
            <pc:docMk/>
            <pc:sldMk cId="126529640" sldId="859"/>
            <ac:spMk id="8" creationId="{DCF5BD22-D044-BC4C-BCEA-9BE05CBDD855}"/>
          </ac:spMkLst>
        </pc:spChg>
        <pc:spChg chg="del mod">
          <ac:chgData name="Mark Dyson" userId="50e37d5c-b0e0-47c4-8874-96f1437702d9" providerId="ADAL" clId="{C01C680E-6F8B-9447-A42A-CCA23AE92D6B}" dt="2020-11-10T03:11:09.350" v="3245" actId="478"/>
          <ac:spMkLst>
            <pc:docMk/>
            <pc:sldMk cId="126529640" sldId="859"/>
            <ac:spMk id="31" creationId="{3E0AD628-B31E-094A-A945-467EAD3055D4}"/>
          </ac:spMkLst>
        </pc:spChg>
        <pc:picChg chg="mod">
          <ac:chgData name="Mark Dyson" userId="50e37d5c-b0e0-47c4-8874-96f1437702d9" providerId="ADAL" clId="{C01C680E-6F8B-9447-A42A-CCA23AE92D6B}" dt="2020-11-10T00:15:09.317" v="3085" actId="1076"/>
          <ac:picMkLst>
            <pc:docMk/>
            <pc:sldMk cId="126529640" sldId="859"/>
            <ac:picMk id="28" creationId="{C8507CCC-CD0C-894F-B75A-A791E4304C7D}"/>
          </ac:picMkLst>
        </pc:picChg>
      </pc:sldChg>
      <pc:sldChg chg="del">
        <pc:chgData name="Mark Dyson" userId="50e37d5c-b0e0-47c4-8874-96f1437702d9" providerId="ADAL" clId="{C01C680E-6F8B-9447-A42A-CCA23AE92D6B}" dt="2020-11-09T18:22:03.009" v="215" actId="2696"/>
        <pc:sldMkLst>
          <pc:docMk/>
          <pc:sldMk cId="2682384206" sldId="859"/>
        </pc:sldMkLst>
      </pc:sldChg>
      <pc:sldChg chg="del">
        <pc:chgData name="Mark Dyson" userId="50e37d5c-b0e0-47c4-8874-96f1437702d9" providerId="ADAL" clId="{C01C680E-6F8B-9447-A42A-CCA23AE92D6B}" dt="2020-11-09T18:22:03.009" v="215" actId="2696"/>
        <pc:sldMkLst>
          <pc:docMk/>
          <pc:sldMk cId="399475353" sldId="860"/>
        </pc:sldMkLst>
      </pc:sldChg>
      <pc:sldChg chg="del">
        <pc:chgData name="Mark Dyson" userId="50e37d5c-b0e0-47c4-8874-96f1437702d9" providerId="ADAL" clId="{C01C680E-6F8B-9447-A42A-CCA23AE92D6B}" dt="2020-11-09T18:22:03.009" v="215" actId="2696"/>
        <pc:sldMkLst>
          <pc:docMk/>
          <pc:sldMk cId="66940850" sldId="862"/>
        </pc:sldMkLst>
      </pc:sldChg>
      <pc:sldChg chg="del">
        <pc:chgData name="Mark Dyson" userId="50e37d5c-b0e0-47c4-8874-96f1437702d9" providerId="ADAL" clId="{C01C680E-6F8B-9447-A42A-CCA23AE92D6B}" dt="2020-11-09T18:22:03.009" v="215" actId="2696"/>
        <pc:sldMkLst>
          <pc:docMk/>
          <pc:sldMk cId="46480740" sldId="863"/>
        </pc:sldMkLst>
      </pc:sldChg>
      <pc:sldChg chg="del">
        <pc:chgData name="Mark Dyson" userId="50e37d5c-b0e0-47c4-8874-96f1437702d9" providerId="ADAL" clId="{C01C680E-6F8B-9447-A42A-CCA23AE92D6B}" dt="2020-11-09T18:22:03.009" v="215" actId="2696"/>
        <pc:sldMkLst>
          <pc:docMk/>
          <pc:sldMk cId="629183564" sldId="864"/>
        </pc:sldMkLst>
      </pc:sldChg>
      <pc:sldChg chg="del">
        <pc:chgData name="Mark Dyson" userId="50e37d5c-b0e0-47c4-8874-96f1437702d9" providerId="ADAL" clId="{C01C680E-6F8B-9447-A42A-CCA23AE92D6B}" dt="2020-11-09T18:22:03.009" v="215" actId="2696"/>
        <pc:sldMkLst>
          <pc:docMk/>
          <pc:sldMk cId="47484250" sldId="865"/>
        </pc:sldMkLst>
      </pc:sldChg>
      <pc:sldChg chg="del">
        <pc:chgData name="Mark Dyson" userId="50e37d5c-b0e0-47c4-8874-96f1437702d9" providerId="ADAL" clId="{C01C680E-6F8B-9447-A42A-CCA23AE92D6B}" dt="2020-11-09T18:22:03.009" v="215" actId="2696"/>
        <pc:sldMkLst>
          <pc:docMk/>
          <pc:sldMk cId="959627901" sldId="866"/>
        </pc:sldMkLst>
      </pc:sldChg>
      <pc:sldChg chg="del">
        <pc:chgData name="Mark Dyson" userId="50e37d5c-b0e0-47c4-8874-96f1437702d9" providerId="ADAL" clId="{C01C680E-6F8B-9447-A42A-CCA23AE92D6B}" dt="2020-11-09T18:22:03.009" v="215" actId="2696"/>
        <pc:sldMkLst>
          <pc:docMk/>
          <pc:sldMk cId="1586606967" sldId="867"/>
        </pc:sldMkLst>
      </pc:sldChg>
      <pc:sldChg chg="addSp delSp modSp add del mod modClrScheme delAnim modAnim chgLayout">
        <pc:chgData name="Mark Dyson" userId="50e37d5c-b0e0-47c4-8874-96f1437702d9" providerId="ADAL" clId="{C01C680E-6F8B-9447-A42A-CCA23AE92D6B}" dt="2020-11-10T05:27:55.894" v="11736" actId="2696"/>
        <pc:sldMkLst>
          <pc:docMk/>
          <pc:sldMk cId="199838173" sldId="868"/>
        </pc:sldMkLst>
        <pc:spChg chg="mod ord">
          <ac:chgData name="Mark Dyson" userId="50e37d5c-b0e0-47c4-8874-96f1437702d9" providerId="ADAL" clId="{C01C680E-6F8B-9447-A42A-CCA23AE92D6B}" dt="2020-11-10T00:07:09.350" v="2676" actId="1076"/>
          <ac:spMkLst>
            <pc:docMk/>
            <pc:sldMk cId="199838173" sldId="868"/>
            <ac:spMk id="2" creationId="{00000000-0000-0000-0000-000000000000}"/>
          </ac:spMkLst>
        </pc:spChg>
        <pc:spChg chg="add del mod">
          <ac:chgData name="Mark Dyson" userId="50e37d5c-b0e0-47c4-8874-96f1437702d9" providerId="ADAL" clId="{C01C680E-6F8B-9447-A42A-CCA23AE92D6B}" dt="2020-11-10T05:27:48.553" v="11735" actId="478"/>
          <ac:spMkLst>
            <pc:docMk/>
            <pc:sldMk cId="199838173" sldId="868"/>
            <ac:spMk id="3" creationId="{6FDCA150-45BF-9846-9DD8-29A156B8693C}"/>
          </ac:spMkLst>
        </pc:spChg>
        <pc:spChg chg="add del mod ord">
          <ac:chgData name="Mark Dyson" userId="50e37d5c-b0e0-47c4-8874-96f1437702d9" providerId="ADAL" clId="{C01C680E-6F8B-9447-A42A-CCA23AE92D6B}" dt="2020-11-10T00:13:19.209" v="2968" actId="478"/>
          <ac:spMkLst>
            <pc:docMk/>
            <pc:sldMk cId="199838173" sldId="868"/>
            <ac:spMk id="4" creationId="{5373CC8D-A095-BD4C-9B7B-079322AB2CC7}"/>
          </ac:spMkLst>
        </pc:spChg>
        <pc:spChg chg="del mod ord">
          <ac:chgData name="Mark Dyson" userId="50e37d5c-b0e0-47c4-8874-96f1437702d9" providerId="ADAL" clId="{C01C680E-6F8B-9447-A42A-CCA23AE92D6B}" dt="2020-11-10T00:07:01.463" v="2675" actId="700"/>
          <ac:spMkLst>
            <pc:docMk/>
            <pc:sldMk cId="199838173" sldId="868"/>
            <ac:spMk id="5" creationId="{A0C86515-7BC9-4E4D-8637-CF6F72178FD1}"/>
          </ac:spMkLst>
        </pc:spChg>
        <pc:spChg chg="add mod ord">
          <ac:chgData name="Mark Dyson" userId="50e37d5c-b0e0-47c4-8874-96f1437702d9" providerId="ADAL" clId="{C01C680E-6F8B-9447-A42A-CCA23AE92D6B}" dt="2020-11-10T00:07:01.463" v="2675" actId="700"/>
          <ac:spMkLst>
            <pc:docMk/>
            <pc:sldMk cId="199838173" sldId="868"/>
            <ac:spMk id="6" creationId="{21823CDD-4CEF-4C4C-AC9E-DFF665D916DF}"/>
          </ac:spMkLst>
        </pc:spChg>
        <pc:spChg chg="add del mod">
          <ac:chgData name="Mark Dyson" userId="50e37d5c-b0e0-47c4-8874-96f1437702d9" providerId="ADAL" clId="{C01C680E-6F8B-9447-A42A-CCA23AE92D6B}" dt="2020-11-10T05:27:15.404" v="11732" actId="478"/>
          <ac:spMkLst>
            <pc:docMk/>
            <pc:sldMk cId="199838173" sldId="868"/>
            <ac:spMk id="8" creationId="{1E93162C-DE58-BB40-AB05-4958C5CA1771}"/>
          </ac:spMkLst>
        </pc:spChg>
        <pc:spChg chg="add del mod">
          <ac:chgData name="Mark Dyson" userId="50e37d5c-b0e0-47c4-8874-96f1437702d9" providerId="ADAL" clId="{C01C680E-6F8B-9447-A42A-CCA23AE92D6B}" dt="2020-11-10T05:27:15.404" v="11732" actId="478"/>
          <ac:spMkLst>
            <pc:docMk/>
            <pc:sldMk cId="199838173" sldId="868"/>
            <ac:spMk id="9" creationId="{9D7582C0-90E6-2C4C-A80E-89857BE5BB80}"/>
          </ac:spMkLst>
        </pc:spChg>
        <pc:spChg chg="del mod">
          <ac:chgData name="Mark Dyson" userId="50e37d5c-b0e0-47c4-8874-96f1437702d9" providerId="ADAL" clId="{C01C680E-6F8B-9447-A42A-CCA23AE92D6B}" dt="2020-11-10T05:27:15.404" v="11732" actId="478"/>
          <ac:spMkLst>
            <pc:docMk/>
            <pc:sldMk cId="199838173" sldId="868"/>
            <ac:spMk id="16" creationId="{00000000-0000-0000-0000-000000000000}"/>
          </ac:spMkLst>
        </pc:spChg>
        <pc:spChg chg="mod">
          <ac:chgData name="Mark Dyson" userId="50e37d5c-b0e0-47c4-8874-96f1437702d9" providerId="ADAL" clId="{C01C680E-6F8B-9447-A42A-CCA23AE92D6B}" dt="2020-11-09T23:53:34.027" v="1918" actId="14100"/>
          <ac:spMkLst>
            <pc:docMk/>
            <pc:sldMk cId="199838173" sldId="868"/>
            <ac:spMk id="25" creationId="{00000000-0000-0000-0000-000000000000}"/>
          </ac:spMkLst>
        </pc:spChg>
        <pc:spChg chg="mod">
          <ac:chgData name="Mark Dyson" userId="50e37d5c-b0e0-47c4-8874-96f1437702d9" providerId="ADAL" clId="{C01C680E-6F8B-9447-A42A-CCA23AE92D6B}" dt="2020-11-09T23:59:20.596" v="2628" actId="20577"/>
          <ac:spMkLst>
            <pc:docMk/>
            <pc:sldMk cId="199838173" sldId="868"/>
            <ac:spMk id="27" creationId="{00000000-0000-0000-0000-000000000000}"/>
          </ac:spMkLst>
        </pc:spChg>
        <pc:spChg chg="del mod">
          <ac:chgData name="Mark Dyson" userId="50e37d5c-b0e0-47c4-8874-96f1437702d9" providerId="ADAL" clId="{C01C680E-6F8B-9447-A42A-CCA23AE92D6B}" dt="2020-11-10T05:27:15.404" v="11732" actId="478"/>
          <ac:spMkLst>
            <pc:docMk/>
            <pc:sldMk cId="199838173" sldId="868"/>
            <ac:spMk id="30" creationId="{00000000-0000-0000-0000-000000000000}"/>
          </ac:spMkLst>
        </pc:spChg>
      </pc:sldChg>
      <pc:sldChg chg="add del">
        <pc:chgData name="Mark Dyson" userId="50e37d5c-b0e0-47c4-8874-96f1437702d9" providerId="ADAL" clId="{C01C680E-6F8B-9447-A42A-CCA23AE92D6B}" dt="2020-11-09T18:23:28.302" v="217" actId="2696"/>
        <pc:sldMkLst>
          <pc:docMk/>
          <pc:sldMk cId="3047250308" sldId="868"/>
        </pc:sldMkLst>
      </pc:sldChg>
      <pc:sldChg chg="del">
        <pc:chgData name="Mark Dyson" userId="50e37d5c-b0e0-47c4-8874-96f1437702d9" providerId="ADAL" clId="{C01C680E-6F8B-9447-A42A-CCA23AE92D6B}" dt="2020-11-09T18:22:03.009" v="215" actId="2696"/>
        <pc:sldMkLst>
          <pc:docMk/>
          <pc:sldMk cId="3641429185" sldId="868"/>
        </pc:sldMkLst>
      </pc:sldChg>
      <pc:sldChg chg="del">
        <pc:chgData name="Mark Dyson" userId="50e37d5c-b0e0-47c4-8874-96f1437702d9" providerId="ADAL" clId="{C01C680E-6F8B-9447-A42A-CCA23AE92D6B}" dt="2020-11-09T18:22:03.009" v="215" actId="2696"/>
        <pc:sldMkLst>
          <pc:docMk/>
          <pc:sldMk cId="1688017025" sldId="869"/>
        </pc:sldMkLst>
      </pc:sldChg>
      <pc:sldChg chg="add del">
        <pc:chgData name="Mark Dyson" userId="50e37d5c-b0e0-47c4-8874-96f1437702d9" providerId="ADAL" clId="{C01C680E-6F8B-9447-A42A-CCA23AE92D6B}" dt="2020-11-10T00:02:42.835" v="2659" actId="2696"/>
        <pc:sldMkLst>
          <pc:docMk/>
          <pc:sldMk cId="2978218828" sldId="869"/>
        </pc:sldMkLst>
      </pc:sldChg>
      <pc:sldChg chg="del">
        <pc:chgData name="Mark Dyson" userId="50e37d5c-b0e0-47c4-8874-96f1437702d9" providerId="ADAL" clId="{C01C680E-6F8B-9447-A42A-CCA23AE92D6B}" dt="2020-11-09T18:22:03.009" v="215" actId="2696"/>
        <pc:sldMkLst>
          <pc:docMk/>
          <pc:sldMk cId="2361657472" sldId="870"/>
        </pc:sldMkLst>
      </pc:sldChg>
      <pc:sldChg chg="del">
        <pc:chgData name="Mark Dyson" userId="50e37d5c-b0e0-47c4-8874-96f1437702d9" providerId="ADAL" clId="{C01C680E-6F8B-9447-A42A-CCA23AE92D6B}" dt="2020-11-09T18:22:03.009" v="215" actId="2696"/>
        <pc:sldMkLst>
          <pc:docMk/>
          <pc:sldMk cId="889729591" sldId="871"/>
        </pc:sldMkLst>
      </pc:sldChg>
      <pc:sldChg chg="del">
        <pc:chgData name="Mark Dyson" userId="50e37d5c-b0e0-47c4-8874-96f1437702d9" providerId="ADAL" clId="{C01C680E-6F8B-9447-A42A-CCA23AE92D6B}" dt="2020-11-09T18:22:03.009" v="215" actId="2696"/>
        <pc:sldMkLst>
          <pc:docMk/>
          <pc:sldMk cId="4247157927" sldId="874"/>
        </pc:sldMkLst>
      </pc:sldChg>
      <pc:sldChg chg="del">
        <pc:chgData name="Mark Dyson" userId="50e37d5c-b0e0-47c4-8874-96f1437702d9" providerId="ADAL" clId="{C01C680E-6F8B-9447-A42A-CCA23AE92D6B}" dt="2020-11-09T18:22:03.009" v="215" actId="2696"/>
        <pc:sldMkLst>
          <pc:docMk/>
          <pc:sldMk cId="394879579" sldId="875"/>
        </pc:sldMkLst>
      </pc:sldChg>
      <pc:sldChg chg="add del">
        <pc:chgData name="Mark Dyson" userId="50e37d5c-b0e0-47c4-8874-96f1437702d9" providerId="ADAL" clId="{C01C680E-6F8B-9447-A42A-CCA23AE92D6B}" dt="2020-11-10T00:03:38.975" v="2669"/>
        <pc:sldMkLst>
          <pc:docMk/>
          <pc:sldMk cId="14481329" sldId="1754"/>
        </pc:sldMkLst>
      </pc:sldChg>
      <pc:sldChg chg="add del">
        <pc:chgData name="Mark Dyson" userId="50e37d5c-b0e0-47c4-8874-96f1437702d9" providerId="ADAL" clId="{C01C680E-6F8B-9447-A42A-CCA23AE92D6B}" dt="2020-11-10T00:06:49.305" v="2673" actId="2696"/>
        <pc:sldMkLst>
          <pc:docMk/>
          <pc:sldMk cId="3971955460" sldId="1754"/>
        </pc:sldMkLst>
      </pc:sldChg>
      <pc:sldChg chg="addSp delSp modSp add mod modClrScheme chgLayout">
        <pc:chgData name="Mark Dyson" userId="50e37d5c-b0e0-47c4-8874-96f1437702d9" providerId="ADAL" clId="{C01C680E-6F8B-9447-A42A-CCA23AE92D6B}" dt="2020-11-10T03:50:58.294" v="6207" actId="20577"/>
        <pc:sldMkLst>
          <pc:docMk/>
          <pc:sldMk cId="2839479421" sldId="1755"/>
        </pc:sldMkLst>
        <pc:spChg chg="del mod ord">
          <ac:chgData name="Mark Dyson" userId="50e37d5c-b0e0-47c4-8874-96f1437702d9" providerId="ADAL" clId="{C01C680E-6F8B-9447-A42A-CCA23AE92D6B}" dt="2020-11-10T03:50:38.421" v="6083" actId="478"/>
          <ac:spMkLst>
            <pc:docMk/>
            <pc:sldMk cId="2839479421" sldId="1755"/>
            <ac:spMk id="2" creationId="{421550A8-CD99-174C-9938-EF249665E816}"/>
          </ac:spMkLst>
        </pc:spChg>
        <pc:spChg chg="add del mod ord">
          <ac:chgData name="Mark Dyson" userId="50e37d5c-b0e0-47c4-8874-96f1437702d9" providerId="ADAL" clId="{C01C680E-6F8B-9447-A42A-CCA23AE92D6B}" dt="2020-11-10T00:07:16.530" v="2677" actId="478"/>
          <ac:spMkLst>
            <pc:docMk/>
            <pc:sldMk cId="2839479421" sldId="1755"/>
            <ac:spMk id="4" creationId="{3B0F8F6F-427C-214D-B862-26A495FDCF92}"/>
          </ac:spMkLst>
        </pc:spChg>
        <pc:spChg chg="add del mod ord">
          <ac:chgData name="Mark Dyson" userId="50e37d5c-b0e0-47c4-8874-96f1437702d9" providerId="ADAL" clId="{C01C680E-6F8B-9447-A42A-CCA23AE92D6B}" dt="2020-11-10T00:06:51.925" v="2674" actId="478"/>
          <ac:spMkLst>
            <pc:docMk/>
            <pc:sldMk cId="2839479421" sldId="1755"/>
            <ac:spMk id="5" creationId="{78433CE2-5EA3-9A48-A986-2422138B1284}"/>
          </ac:spMkLst>
        </pc:spChg>
        <pc:spChg chg="add mod">
          <ac:chgData name="Mark Dyson" userId="50e37d5c-b0e0-47c4-8874-96f1437702d9" providerId="ADAL" clId="{C01C680E-6F8B-9447-A42A-CCA23AE92D6B}" dt="2020-11-10T03:50:58.294" v="6207" actId="20577"/>
          <ac:spMkLst>
            <pc:docMk/>
            <pc:sldMk cId="2839479421" sldId="1755"/>
            <ac:spMk id="8" creationId="{97C15A62-3790-6B43-B334-1F6619E85ADF}"/>
          </ac:spMkLst>
        </pc:spChg>
      </pc:sldChg>
      <pc:sldChg chg="new del">
        <pc:chgData name="Mark Dyson" userId="50e37d5c-b0e0-47c4-8874-96f1437702d9" providerId="ADAL" clId="{C01C680E-6F8B-9447-A42A-CCA23AE92D6B}" dt="2020-11-10T00:10:45.903" v="2696" actId="680"/>
        <pc:sldMkLst>
          <pc:docMk/>
          <pc:sldMk cId="885670695" sldId="1756"/>
        </pc:sldMkLst>
      </pc:sldChg>
      <pc:sldChg chg="addSp delSp modSp new mod">
        <pc:chgData name="Mark Dyson" userId="50e37d5c-b0e0-47c4-8874-96f1437702d9" providerId="ADAL" clId="{C01C680E-6F8B-9447-A42A-CCA23AE92D6B}" dt="2020-11-10T03:18:42.083" v="3511" actId="207"/>
        <pc:sldMkLst>
          <pc:docMk/>
          <pc:sldMk cId="921269797" sldId="1756"/>
        </pc:sldMkLst>
        <pc:spChg chg="mod">
          <ac:chgData name="Mark Dyson" userId="50e37d5c-b0e0-47c4-8874-96f1437702d9" providerId="ADAL" clId="{C01C680E-6F8B-9447-A42A-CCA23AE92D6B}" dt="2020-11-10T03:18:42.083" v="3511" actId="207"/>
          <ac:spMkLst>
            <pc:docMk/>
            <pc:sldMk cId="921269797" sldId="1756"/>
            <ac:spMk id="2" creationId="{6927B73A-D627-384A-81BB-E1F6F48E7401}"/>
          </ac:spMkLst>
        </pc:spChg>
        <pc:spChg chg="del">
          <ac:chgData name="Mark Dyson" userId="50e37d5c-b0e0-47c4-8874-96f1437702d9" providerId="ADAL" clId="{C01C680E-6F8B-9447-A42A-CCA23AE92D6B}" dt="2020-11-10T00:10:52.790" v="2698" actId="478"/>
          <ac:spMkLst>
            <pc:docMk/>
            <pc:sldMk cId="921269797" sldId="1756"/>
            <ac:spMk id="3" creationId="{607617C3-E3AF-784F-A867-5DA211F99E4C}"/>
          </ac:spMkLst>
        </pc:spChg>
        <pc:spChg chg="del mod">
          <ac:chgData name="Mark Dyson" userId="50e37d5c-b0e0-47c4-8874-96f1437702d9" providerId="ADAL" clId="{C01C680E-6F8B-9447-A42A-CCA23AE92D6B}" dt="2020-11-10T00:12:48.295" v="2963" actId="478"/>
          <ac:spMkLst>
            <pc:docMk/>
            <pc:sldMk cId="921269797" sldId="1756"/>
            <ac:spMk id="4" creationId="{EA6A7F80-EC34-804A-985A-03EF700B8395}"/>
          </ac:spMkLst>
        </pc:spChg>
        <pc:spChg chg="add del mod">
          <ac:chgData name="Mark Dyson" userId="50e37d5c-b0e0-47c4-8874-96f1437702d9" providerId="ADAL" clId="{C01C680E-6F8B-9447-A42A-CCA23AE92D6B}" dt="2020-11-10T00:11:06.013" v="2706"/>
          <ac:spMkLst>
            <pc:docMk/>
            <pc:sldMk cId="921269797" sldId="1756"/>
            <ac:spMk id="6" creationId="{EAB98AFC-ED25-E345-B370-FEB34C27EF4F}"/>
          </ac:spMkLst>
        </pc:spChg>
        <pc:spChg chg="add del mod">
          <ac:chgData name="Mark Dyson" userId="50e37d5c-b0e0-47c4-8874-96f1437702d9" providerId="ADAL" clId="{C01C680E-6F8B-9447-A42A-CCA23AE92D6B}" dt="2020-11-10T00:11:06.013" v="2706"/>
          <ac:spMkLst>
            <pc:docMk/>
            <pc:sldMk cId="921269797" sldId="1756"/>
            <ac:spMk id="7" creationId="{87A5633C-7E23-864B-8CEA-1278C5F1C7A0}"/>
          </ac:spMkLst>
        </pc:spChg>
        <pc:spChg chg="add del mod">
          <ac:chgData name="Mark Dyson" userId="50e37d5c-b0e0-47c4-8874-96f1437702d9" providerId="ADAL" clId="{C01C680E-6F8B-9447-A42A-CCA23AE92D6B}" dt="2020-11-10T00:11:06.013" v="2706"/>
          <ac:spMkLst>
            <pc:docMk/>
            <pc:sldMk cId="921269797" sldId="1756"/>
            <ac:spMk id="8" creationId="{2CE4149D-F8A8-B34F-9A65-F984459FA44F}"/>
          </ac:spMkLst>
        </pc:spChg>
        <pc:spChg chg="add del mod">
          <ac:chgData name="Mark Dyson" userId="50e37d5c-b0e0-47c4-8874-96f1437702d9" providerId="ADAL" clId="{C01C680E-6F8B-9447-A42A-CCA23AE92D6B}" dt="2020-11-10T00:11:06.013" v="2706"/>
          <ac:spMkLst>
            <pc:docMk/>
            <pc:sldMk cId="921269797" sldId="1756"/>
            <ac:spMk id="9" creationId="{DC98F03C-F1D2-1443-91F6-55DA0A5FDE42}"/>
          </ac:spMkLst>
        </pc:spChg>
        <pc:spChg chg="add del mod">
          <ac:chgData name="Mark Dyson" userId="50e37d5c-b0e0-47c4-8874-96f1437702d9" providerId="ADAL" clId="{C01C680E-6F8B-9447-A42A-CCA23AE92D6B}" dt="2020-11-10T00:11:06.013" v="2706"/>
          <ac:spMkLst>
            <pc:docMk/>
            <pc:sldMk cId="921269797" sldId="1756"/>
            <ac:spMk id="10" creationId="{15DE50E8-5084-7749-A647-7743155DFAA2}"/>
          </ac:spMkLst>
        </pc:spChg>
        <pc:spChg chg="add del mod">
          <ac:chgData name="Mark Dyson" userId="50e37d5c-b0e0-47c4-8874-96f1437702d9" providerId="ADAL" clId="{C01C680E-6F8B-9447-A42A-CCA23AE92D6B}" dt="2020-11-10T00:11:06.013" v="2706"/>
          <ac:spMkLst>
            <pc:docMk/>
            <pc:sldMk cId="921269797" sldId="1756"/>
            <ac:spMk id="11" creationId="{691FEDB2-D972-8142-9519-8587BE0B81A3}"/>
          </ac:spMkLst>
        </pc:spChg>
        <pc:spChg chg="mod">
          <ac:chgData name="Mark Dyson" userId="50e37d5c-b0e0-47c4-8874-96f1437702d9" providerId="ADAL" clId="{C01C680E-6F8B-9447-A42A-CCA23AE92D6B}" dt="2020-11-10T00:11:04.046" v="2705" actId="404"/>
          <ac:spMkLst>
            <pc:docMk/>
            <pc:sldMk cId="921269797" sldId="1756"/>
            <ac:spMk id="15" creationId="{EDC8AD66-517B-0E41-B1BE-26098150DF57}"/>
          </ac:spMkLst>
        </pc:spChg>
        <pc:spChg chg="mod">
          <ac:chgData name="Mark Dyson" userId="50e37d5c-b0e0-47c4-8874-96f1437702d9" providerId="ADAL" clId="{C01C680E-6F8B-9447-A42A-CCA23AE92D6B}" dt="2020-11-10T00:11:04.046" v="2705" actId="404"/>
          <ac:spMkLst>
            <pc:docMk/>
            <pc:sldMk cId="921269797" sldId="1756"/>
            <ac:spMk id="16" creationId="{C8BC195C-BFD1-B74F-BD24-02472F802BFA}"/>
          </ac:spMkLst>
        </pc:spChg>
        <pc:spChg chg="mod">
          <ac:chgData name="Mark Dyson" userId="50e37d5c-b0e0-47c4-8874-96f1437702d9" providerId="ADAL" clId="{C01C680E-6F8B-9447-A42A-CCA23AE92D6B}" dt="2020-11-10T00:11:04.046" v="2705" actId="404"/>
          <ac:spMkLst>
            <pc:docMk/>
            <pc:sldMk cId="921269797" sldId="1756"/>
            <ac:spMk id="17" creationId="{C453BA7F-BA90-9840-B3F7-D8BF97F0D385}"/>
          </ac:spMkLst>
        </pc:spChg>
        <pc:spChg chg="mod">
          <ac:chgData name="Mark Dyson" userId="50e37d5c-b0e0-47c4-8874-96f1437702d9" providerId="ADAL" clId="{C01C680E-6F8B-9447-A42A-CCA23AE92D6B}" dt="2020-11-10T00:11:04.046" v="2705" actId="404"/>
          <ac:spMkLst>
            <pc:docMk/>
            <pc:sldMk cId="921269797" sldId="1756"/>
            <ac:spMk id="18" creationId="{317889A5-2412-124D-9E61-365836B11D15}"/>
          </ac:spMkLst>
        </pc:spChg>
        <pc:spChg chg="mod">
          <ac:chgData name="Mark Dyson" userId="50e37d5c-b0e0-47c4-8874-96f1437702d9" providerId="ADAL" clId="{C01C680E-6F8B-9447-A42A-CCA23AE92D6B}" dt="2020-11-10T00:11:04.046" v="2705" actId="404"/>
          <ac:spMkLst>
            <pc:docMk/>
            <pc:sldMk cId="921269797" sldId="1756"/>
            <ac:spMk id="19" creationId="{2CD4541D-5DA8-5148-80A9-AFA733AA50D6}"/>
          </ac:spMkLst>
        </pc:spChg>
        <pc:spChg chg="mod">
          <ac:chgData name="Mark Dyson" userId="50e37d5c-b0e0-47c4-8874-96f1437702d9" providerId="ADAL" clId="{C01C680E-6F8B-9447-A42A-CCA23AE92D6B}" dt="2020-11-10T00:11:04.046" v="2705" actId="404"/>
          <ac:spMkLst>
            <pc:docMk/>
            <pc:sldMk cId="921269797" sldId="1756"/>
            <ac:spMk id="20" creationId="{A1B83D21-0F4F-7949-9B8C-3933C4493964}"/>
          </ac:spMkLst>
        </pc:spChg>
        <pc:spChg chg="mod">
          <ac:chgData name="Mark Dyson" userId="50e37d5c-b0e0-47c4-8874-96f1437702d9" providerId="ADAL" clId="{C01C680E-6F8B-9447-A42A-CCA23AE92D6B}" dt="2020-11-10T00:11:04.046" v="2705" actId="404"/>
          <ac:spMkLst>
            <pc:docMk/>
            <pc:sldMk cId="921269797" sldId="1756"/>
            <ac:spMk id="21" creationId="{70BE8D23-972A-6248-A3BF-BA7963E95A9E}"/>
          </ac:spMkLst>
        </pc:spChg>
        <pc:spChg chg="mod">
          <ac:chgData name="Mark Dyson" userId="50e37d5c-b0e0-47c4-8874-96f1437702d9" providerId="ADAL" clId="{C01C680E-6F8B-9447-A42A-CCA23AE92D6B}" dt="2020-11-10T00:11:04.046" v="2705" actId="404"/>
          <ac:spMkLst>
            <pc:docMk/>
            <pc:sldMk cId="921269797" sldId="1756"/>
            <ac:spMk id="22" creationId="{7E59A038-FBE6-0143-96E7-62B8DFE79F1D}"/>
          </ac:spMkLst>
        </pc:spChg>
        <pc:spChg chg="mod">
          <ac:chgData name="Mark Dyson" userId="50e37d5c-b0e0-47c4-8874-96f1437702d9" providerId="ADAL" clId="{C01C680E-6F8B-9447-A42A-CCA23AE92D6B}" dt="2020-11-10T00:11:04.046" v="2705" actId="404"/>
          <ac:spMkLst>
            <pc:docMk/>
            <pc:sldMk cId="921269797" sldId="1756"/>
            <ac:spMk id="25" creationId="{A97FB11B-1C9B-FE4E-87CD-C9C4A23491B0}"/>
          </ac:spMkLst>
        </pc:spChg>
        <pc:spChg chg="mod">
          <ac:chgData name="Mark Dyson" userId="50e37d5c-b0e0-47c4-8874-96f1437702d9" providerId="ADAL" clId="{C01C680E-6F8B-9447-A42A-CCA23AE92D6B}" dt="2020-11-10T00:11:04.046" v="2705" actId="404"/>
          <ac:spMkLst>
            <pc:docMk/>
            <pc:sldMk cId="921269797" sldId="1756"/>
            <ac:spMk id="26" creationId="{4D0319D8-AF31-3F45-86F7-D88602DBC775}"/>
          </ac:spMkLst>
        </pc:spChg>
        <pc:spChg chg="mod">
          <ac:chgData name="Mark Dyson" userId="50e37d5c-b0e0-47c4-8874-96f1437702d9" providerId="ADAL" clId="{C01C680E-6F8B-9447-A42A-CCA23AE92D6B}" dt="2020-11-10T00:11:04.046" v="2705" actId="404"/>
          <ac:spMkLst>
            <pc:docMk/>
            <pc:sldMk cId="921269797" sldId="1756"/>
            <ac:spMk id="27" creationId="{E72AFBA6-3DEC-0241-B9F3-67924BA66B48}"/>
          </ac:spMkLst>
        </pc:spChg>
        <pc:spChg chg="mod">
          <ac:chgData name="Mark Dyson" userId="50e37d5c-b0e0-47c4-8874-96f1437702d9" providerId="ADAL" clId="{C01C680E-6F8B-9447-A42A-CCA23AE92D6B}" dt="2020-11-10T00:11:04.046" v="2705" actId="404"/>
          <ac:spMkLst>
            <pc:docMk/>
            <pc:sldMk cId="921269797" sldId="1756"/>
            <ac:spMk id="28" creationId="{0B457B12-CBA3-0C45-8EAC-767F31A9A104}"/>
          </ac:spMkLst>
        </pc:spChg>
        <pc:spChg chg="mod">
          <ac:chgData name="Mark Dyson" userId="50e37d5c-b0e0-47c4-8874-96f1437702d9" providerId="ADAL" clId="{C01C680E-6F8B-9447-A42A-CCA23AE92D6B}" dt="2020-11-10T00:11:04.046" v="2705" actId="404"/>
          <ac:spMkLst>
            <pc:docMk/>
            <pc:sldMk cId="921269797" sldId="1756"/>
            <ac:spMk id="29" creationId="{3AE75405-AD3A-9842-AF86-506348954869}"/>
          </ac:spMkLst>
        </pc:spChg>
        <pc:spChg chg="mod">
          <ac:chgData name="Mark Dyson" userId="50e37d5c-b0e0-47c4-8874-96f1437702d9" providerId="ADAL" clId="{C01C680E-6F8B-9447-A42A-CCA23AE92D6B}" dt="2020-11-10T00:11:04.046" v="2705" actId="404"/>
          <ac:spMkLst>
            <pc:docMk/>
            <pc:sldMk cId="921269797" sldId="1756"/>
            <ac:spMk id="30" creationId="{1ADC3F9C-CD71-F94D-992F-7FA453F9D1D7}"/>
          </ac:spMkLst>
        </pc:spChg>
        <pc:spChg chg="mod">
          <ac:chgData name="Mark Dyson" userId="50e37d5c-b0e0-47c4-8874-96f1437702d9" providerId="ADAL" clId="{C01C680E-6F8B-9447-A42A-CCA23AE92D6B}" dt="2020-11-10T00:11:04.046" v="2705" actId="404"/>
          <ac:spMkLst>
            <pc:docMk/>
            <pc:sldMk cId="921269797" sldId="1756"/>
            <ac:spMk id="31" creationId="{2ACCF8D7-6022-984A-93A9-1CE8BE235E49}"/>
          </ac:spMkLst>
        </pc:spChg>
        <pc:spChg chg="add del mod">
          <ac:chgData name="Mark Dyson" userId="50e37d5c-b0e0-47c4-8874-96f1437702d9" providerId="ADAL" clId="{C01C680E-6F8B-9447-A42A-CCA23AE92D6B}" dt="2020-11-10T00:11:06.013" v="2706"/>
          <ac:spMkLst>
            <pc:docMk/>
            <pc:sldMk cId="921269797" sldId="1756"/>
            <ac:spMk id="32" creationId="{C0DDA7F5-BC1E-594E-B1C4-47CEACECEB11}"/>
          </ac:spMkLst>
        </pc:spChg>
        <pc:spChg chg="add del mod">
          <ac:chgData name="Mark Dyson" userId="50e37d5c-b0e0-47c4-8874-96f1437702d9" providerId="ADAL" clId="{C01C680E-6F8B-9447-A42A-CCA23AE92D6B}" dt="2020-11-10T00:11:09.967" v="2708"/>
          <ac:spMkLst>
            <pc:docMk/>
            <pc:sldMk cId="921269797" sldId="1756"/>
            <ac:spMk id="34" creationId="{2E3811C4-462A-7247-B393-CA86B1F8B74B}"/>
          </ac:spMkLst>
        </pc:spChg>
        <pc:spChg chg="add del mod">
          <ac:chgData name="Mark Dyson" userId="50e37d5c-b0e0-47c4-8874-96f1437702d9" providerId="ADAL" clId="{C01C680E-6F8B-9447-A42A-CCA23AE92D6B}" dt="2020-11-10T00:11:09.967" v="2708"/>
          <ac:spMkLst>
            <pc:docMk/>
            <pc:sldMk cId="921269797" sldId="1756"/>
            <ac:spMk id="35" creationId="{A9EBAEEE-C3A3-104B-B274-90CBEFD70573}"/>
          </ac:spMkLst>
        </pc:spChg>
        <pc:spChg chg="add del mod">
          <ac:chgData name="Mark Dyson" userId="50e37d5c-b0e0-47c4-8874-96f1437702d9" providerId="ADAL" clId="{C01C680E-6F8B-9447-A42A-CCA23AE92D6B}" dt="2020-11-10T00:11:09.967" v="2708"/>
          <ac:spMkLst>
            <pc:docMk/>
            <pc:sldMk cId="921269797" sldId="1756"/>
            <ac:spMk id="36" creationId="{59EB091E-C802-F046-9D73-53D29C02FE21}"/>
          </ac:spMkLst>
        </pc:spChg>
        <pc:spChg chg="add del mod">
          <ac:chgData name="Mark Dyson" userId="50e37d5c-b0e0-47c4-8874-96f1437702d9" providerId="ADAL" clId="{C01C680E-6F8B-9447-A42A-CCA23AE92D6B}" dt="2020-11-10T00:11:09.967" v="2708"/>
          <ac:spMkLst>
            <pc:docMk/>
            <pc:sldMk cId="921269797" sldId="1756"/>
            <ac:spMk id="37" creationId="{C48B19A7-C70D-2D46-AA17-C3311ED3B107}"/>
          </ac:spMkLst>
        </pc:spChg>
        <pc:spChg chg="add del mod">
          <ac:chgData name="Mark Dyson" userId="50e37d5c-b0e0-47c4-8874-96f1437702d9" providerId="ADAL" clId="{C01C680E-6F8B-9447-A42A-CCA23AE92D6B}" dt="2020-11-10T00:11:09.967" v="2708"/>
          <ac:spMkLst>
            <pc:docMk/>
            <pc:sldMk cId="921269797" sldId="1756"/>
            <ac:spMk id="38" creationId="{8F6EA05F-4079-2840-8947-D7482F19144D}"/>
          </ac:spMkLst>
        </pc:spChg>
        <pc:spChg chg="add del mod">
          <ac:chgData name="Mark Dyson" userId="50e37d5c-b0e0-47c4-8874-96f1437702d9" providerId="ADAL" clId="{C01C680E-6F8B-9447-A42A-CCA23AE92D6B}" dt="2020-11-10T00:11:09.967" v="2708"/>
          <ac:spMkLst>
            <pc:docMk/>
            <pc:sldMk cId="921269797" sldId="1756"/>
            <ac:spMk id="39" creationId="{535745B1-F762-DF4F-AC61-BB122E92B845}"/>
          </ac:spMkLst>
        </pc:spChg>
        <pc:spChg chg="mod">
          <ac:chgData name="Mark Dyson" userId="50e37d5c-b0e0-47c4-8874-96f1437702d9" providerId="ADAL" clId="{C01C680E-6F8B-9447-A42A-CCA23AE92D6B}" dt="2020-11-10T00:11:07.007" v="2707"/>
          <ac:spMkLst>
            <pc:docMk/>
            <pc:sldMk cId="921269797" sldId="1756"/>
            <ac:spMk id="43" creationId="{57D9EFDA-AF90-AE4F-8C16-D342ECB88E8B}"/>
          </ac:spMkLst>
        </pc:spChg>
        <pc:spChg chg="mod">
          <ac:chgData name="Mark Dyson" userId="50e37d5c-b0e0-47c4-8874-96f1437702d9" providerId="ADAL" clId="{C01C680E-6F8B-9447-A42A-CCA23AE92D6B}" dt="2020-11-10T00:11:07.007" v="2707"/>
          <ac:spMkLst>
            <pc:docMk/>
            <pc:sldMk cId="921269797" sldId="1756"/>
            <ac:spMk id="44" creationId="{6F2B9B64-4166-C849-8158-0B19431A9031}"/>
          </ac:spMkLst>
        </pc:spChg>
        <pc:spChg chg="mod">
          <ac:chgData name="Mark Dyson" userId="50e37d5c-b0e0-47c4-8874-96f1437702d9" providerId="ADAL" clId="{C01C680E-6F8B-9447-A42A-CCA23AE92D6B}" dt="2020-11-10T00:11:07.007" v="2707"/>
          <ac:spMkLst>
            <pc:docMk/>
            <pc:sldMk cId="921269797" sldId="1756"/>
            <ac:spMk id="45" creationId="{F721771B-D743-6944-A302-19CDC199F173}"/>
          </ac:spMkLst>
        </pc:spChg>
        <pc:spChg chg="mod">
          <ac:chgData name="Mark Dyson" userId="50e37d5c-b0e0-47c4-8874-96f1437702d9" providerId="ADAL" clId="{C01C680E-6F8B-9447-A42A-CCA23AE92D6B}" dt="2020-11-10T00:11:07.007" v="2707"/>
          <ac:spMkLst>
            <pc:docMk/>
            <pc:sldMk cId="921269797" sldId="1756"/>
            <ac:spMk id="46" creationId="{0C648B5B-80AF-1A4B-993E-C0CC5D9912BE}"/>
          </ac:spMkLst>
        </pc:spChg>
        <pc:spChg chg="mod">
          <ac:chgData name="Mark Dyson" userId="50e37d5c-b0e0-47c4-8874-96f1437702d9" providerId="ADAL" clId="{C01C680E-6F8B-9447-A42A-CCA23AE92D6B}" dt="2020-11-10T00:11:07.007" v="2707"/>
          <ac:spMkLst>
            <pc:docMk/>
            <pc:sldMk cId="921269797" sldId="1756"/>
            <ac:spMk id="47" creationId="{BCAC799A-056C-CC4F-B602-ABA57CA406FB}"/>
          </ac:spMkLst>
        </pc:spChg>
        <pc:spChg chg="mod">
          <ac:chgData name="Mark Dyson" userId="50e37d5c-b0e0-47c4-8874-96f1437702d9" providerId="ADAL" clId="{C01C680E-6F8B-9447-A42A-CCA23AE92D6B}" dt="2020-11-10T00:11:07.007" v="2707"/>
          <ac:spMkLst>
            <pc:docMk/>
            <pc:sldMk cId="921269797" sldId="1756"/>
            <ac:spMk id="48" creationId="{CDF5C16C-1362-DD42-BF7C-41AEE5BB93D7}"/>
          </ac:spMkLst>
        </pc:spChg>
        <pc:spChg chg="mod">
          <ac:chgData name="Mark Dyson" userId="50e37d5c-b0e0-47c4-8874-96f1437702d9" providerId="ADAL" clId="{C01C680E-6F8B-9447-A42A-CCA23AE92D6B}" dt="2020-11-10T00:11:07.007" v="2707"/>
          <ac:spMkLst>
            <pc:docMk/>
            <pc:sldMk cId="921269797" sldId="1756"/>
            <ac:spMk id="49" creationId="{B75CBE33-30AF-8A47-A9FF-6721E14CDF24}"/>
          </ac:spMkLst>
        </pc:spChg>
        <pc:spChg chg="mod">
          <ac:chgData name="Mark Dyson" userId="50e37d5c-b0e0-47c4-8874-96f1437702d9" providerId="ADAL" clId="{C01C680E-6F8B-9447-A42A-CCA23AE92D6B}" dt="2020-11-10T00:11:07.007" v="2707"/>
          <ac:spMkLst>
            <pc:docMk/>
            <pc:sldMk cId="921269797" sldId="1756"/>
            <ac:spMk id="50" creationId="{83533163-2C46-AB41-8AB8-CA6420942C31}"/>
          </ac:spMkLst>
        </pc:spChg>
        <pc:spChg chg="mod">
          <ac:chgData name="Mark Dyson" userId="50e37d5c-b0e0-47c4-8874-96f1437702d9" providerId="ADAL" clId="{C01C680E-6F8B-9447-A42A-CCA23AE92D6B}" dt="2020-11-10T00:11:07.007" v="2707"/>
          <ac:spMkLst>
            <pc:docMk/>
            <pc:sldMk cId="921269797" sldId="1756"/>
            <ac:spMk id="53" creationId="{51733DC2-C262-DD4C-BD96-465B3A2E9653}"/>
          </ac:spMkLst>
        </pc:spChg>
        <pc:spChg chg="mod">
          <ac:chgData name="Mark Dyson" userId="50e37d5c-b0e0-47c4-8874-96f1437702d9" providerId="ADAL" clId="{C01C680E-6F8B-9447-A42A-CCA23AE92D6B}" dt="2020-11-10T00:11:07.007" v="2707"/>
          <ac:spMkLst>
            <pc:docMk/>
            <pc:sldMk cId="921269797" sldId="1756"/>
            <ac:spMk id="54" creationId="{94512747-7C0E-1A41-ADD0-AA2DE597CFFD}"/>
          </ac:spMkLst>
        </pc:spChg>
        <pc:spChg chg="mod">
          <ac:chgData name="Mark Dyson" userId="50e37d5c-b0e0-47c4-8874-96f1437702d9" providerId="ADAL" clId="{C01C680E-6F8B-9447-A42A-CCA23AE92D6B}" dt="2020-11-10T00:11:07.007" v="2707"/>
          <ac:spMkLst>
            <pc:docMk/>
            <pc:sldMk cId="921269797" sldId="1756"/>
            <ac:spMk id="55" creationId="{7F0B4BC3-2183-9E4F-90CF-F1324D440A9D}"/>
          </ac:spMkLst>
        </pc:spChg>
        <pc:spChg chg="mod">
          <ac:chgData name="Mark Dyson" userId="50e37d5c-b0e0-47c4-8874-96f1437702d9" providerId="ADAL" clId="{C01C680E-6F8B-9447-A42A-CCA23AE92D6B}" dt="2020-11-10T00:11:07.007" v="2707"/>
          <ac:spMkLst>
            <pc:docMk/>
            <pc:sldMk cId="921269797" sldId="1756"/>
            <ac:spMk id="56" creationId="{4752C5BC-39C2-904B-99A8-4D454BD55495}"/>
          </ac:spMkLst>
        </pc:spChg>
        <pc:spChg chg="mod">
          <ac:chgData name="Mark Dyson" userId="50e37d5c-b0e0-47c4-8874-96f1437702d9" providerId="ADAL" clId="{C01C680E-6F8B-9447-A42A-CCA23AE92D6B}" dt="2020-11-10T00:11:07.007" v="2707"/>
          <ac:spMkLst>
            <pc:docMk/>
            <pc:sldMk cId="921269797" sldId="1756"/>
            <ac:spMk id="57" creationId="{0162C98A-E0BC-784D-A852-2BBCD5EB53F3}"/>
          </ac:spMkLst>
        </pc:spChg>
        <pc:spChg chg="mod">
          <ac:chgData name="Mark Dyson" userId="50e37d5c-b0e0-47c4-8874-96f1437702d9" providerId="ADAL" clId="{C01C680E-6F8B-9447-A42A-CCA23AE92D6B}" dt="2020-11-10T00:11:07.007" v="2707"/>
          <ac:spMkLst>
            <pc:docMk/>
            <pc:sldMk cId="921269797" sldId="1756"/>
            <ac:spMk id="58" creationId="{1C9979B3-26D3-AA4A-A3A1-E79A23FD8FBF}"/>
          </ac:spMkLst>
        </pc:spChg>
        <pc:spChg chg="mod">
          <ac:chgData name="Mark Dyson" userId="50e37d5c-b0e0-47c4-8874-96f1437702d9" providerId="ADAL" clId="{C01C680E-6F8B-9447-A42A-CCA23AE92D6B}" dt="2020-11-10T00:11:07.007" v="2707"/>
          <ac:spMkLst>
            <pc:docMk/>
            <pc:sldMk cId="921269797" sldId="1756"/>
            <ac:spMk id="59" creationId="{C834D31B-CFB8-4341-952B-DF1831FEF95E}"/>
          </ac:spMkLst>
        </pc:spChg>
        <pc:spChg chg="add del mod">
          <ac:chgData name="Mark Dyson" userId="50e37d5c-b0e0-47c4-8874-96f1437702d9" providerId="ADAL" clId="{C01C680E-6F8B-9447-A42A-CCA23AE92D6B}" dt="2020-11-10T00:11:09.967" v="2708"/>
          <ac:spMkLst>
            <pc:docMk/>
            <pc:sldMk cId="921269797" sldId="1756"/>
            <ac:spMk id="60" creationId="{1242C4C1-1C7D-6E45-A9B7-080232541BC3}"/>
          </ac:spMkLst>
        </pc:spChg>
        <pc:spChg chg="add mod">
          <ac:chgData name="Mark Dyson" userId="50e37d5c-b0e0-47c4-8874-96f1437702d9" providerId="ADAL" clId="{C01C680E-6F8B-9447-A42A-CCA23AE92D6B}" dt="2020-11-10T00:11:15.546" v="2714" actId="164"/>
          <ac:spMkLst>
            <pc:docMk/>
            <pc:sldMk cId="921269797" sldId="1756"/>
            <ac:spMk id="62" creationId="{A2EBEA0C-C899-9241-A347-D3C8B70E9E81}"/>
          </ac:spMkLst>
        </pc:spChg>
        <pc:spChg chg="add mod">
          <ac:chgData name="Mark Dyson" userId="50e37d5c-b0e0-47c4-8874-96f1437702d9" providerId="ADAL" clId="{C01C680E-6F8B-9447-A42A-CCA23AE92D6B}" dt="2020-11-10T00:11:15.546" v="2714" actId="164"/>
          <ac:spMkLst>
            <pc:docMk/>
            <pc:sldMk cId="921269797" sldId="1756"/>
            <ac:spMk id="63" creationId="{A9E696E2-24ED-A84F-B63F-60B19E9A2B7B}"/>
          </ac:spMkLst>
        </pc:spChg>
        <pc:spChg chg="add mod">
          <ac:chgData name="Mark Dyson" userId="50e37d5c-b0e0-47c4-8874-96f1437702d9" providerId="ADAL" clId="{C01C680E-6F8B-9447-A42A-CCA23AE92D6B}" dt="2020-11-10T00:11:15.546" v="2714" actId="164"/>
          <ac:spMkLst>
            <pc:docMk/>
            <pc:sldMk cId="921269797" sldId="1756"/>
            <ac:spMk id="64" creationId="{87BB2389-A7EB-CB46-AE00-A84BEBF7544F}"/>
          </ac:spMkLst>
        </pc:spChg>
        <pc:spChg chg="add mod">
          <ac:chgData name="Mark Dyson" userId="50e37d5c-b0e0-47c4-8874-96f1437702d9" providerId="ADAL" clId="{C01C680E-6F8B-9447-A42A-CCA23AE92D6B}" dt="2020-11-10T00:11:15.546" v="2714" actId="164"/>
          <ac:spMkLst>
            <pc:docMk/>
            <pc:sldMk cId="921269797" sldId="1756"/>
            <ac:spMk id="65" creationId="{924577BC-4DFF-F945-811A-BB971C539618}"/>
          </ac:spMkLst>
        </pc:spChg>
        <pc:spChg chg="add mod">
          <ac:chgData name="Mark Dyson" userId="50e37d5c-b0e0-47c4-8874-96f1437702d9" providerId="ADAL" clId="{C01C680E-6F8B-9447-A42A-CCA23AE92D6B}" dt="2020-11-10T00:11:15.546" v="2714" actId="164"/>
          <ac:spMkLst>
            <pc:docMk/>
            <pc:sldMk cId="921269797" sldId="1756"/>
            <ac:spMk id="66" creationId="{67DD7A61-96E8-E048-8D72-02BD1937CB32}"/>
          </ac:spMkLst>
        </pc:spChg>
        <pc:spChg chg="add mod">
          <ac:chgData name="Mark Dyson" userId="50e37d5c-b0e0-47c4-8874-96f1437702d9" providerId="ADAL" clId="{C01C680E-6F8B-9447-A42A-CCA23AE92D6B}" dt="2020-11-10T00:11:15.546" v="2714" actId="164"/>
          <ac:spMkLst>
            <pc:docMk/>
            <pc:sldMk cId="921269797" sldId="1756"/>
            <ac:spMk id="67" creationId="{2F707859-3787-464A-A058-4B9D59BDE4E0}"/>
          </ac:spMkLst>
        </pc:spChg>
        <pc:spChg chg="mod">
          <ac:chgData name="Mark Dyson" userId="50e37d5c-b0e0-47c4-8874-96f1437702d9" providerId="ADAL" clId="{C01C680E-6F8B-9447-A42A-CCA23AE92D6B}" dt="2020-11-10T00:11:13.795" v="2713" actId="404"/>
          <ac:spMkLst>
            <pc:docMk/>
            <pc:sldMk cId="921269797" sldId="1756"/>
            <ac:spMk id="71" creationId="{F7315912-64C5-BA43-BF4D-B704332B746B}"/>
          </ac:spMkLst>
        </pc:spChg>
        <pc:spChg chg="mod">
          <ac:chgData name="Mark Dyson" userId="50e37d5c-b0e0-47c4-8874-96f1437702d9" providerId="ADAL" clId="{C01C680E-6F8B-9447-A42A-CCA23AE92D6B}" dt="2020-11-10T00:11:13.795" v="2713" actId="404"/>
          <ac:spMkLst>
            <pc:docMk/>
            <pc:sldMk cId="921269797" sldId="1756"/>
            <ac:spMk id="72" creationId="{94218CD5-7C82-FE40-8AA2-4EE15B94A643}"/>
          </ac:spMkLst>
        </pc:spChg>
        <pc:spChg chg="mod">
          <ac:chgData name="Mark Dyson" userId="50e37d5c-b0e0-47c4-8874-96f1437702d9" providerId="ADAL" clId="{C01C680E-6F8B-9447-A42A-CCA23AE92D6B}" dt="2020-11-10T00:11:13.795" v="2713" actId="404"/>
          <ac:spMkLst>
            <pc:docMk/>
            <pc:sldMk cId="921269797" sldId="1756"/>
            <ac:spMk id="73" creationId="{869EF6FC-E86E-3F4C-8485-B3E679AAEB98}"/>
          </ac:spMkLst>
        </pc:spChg>
        <pc:spChg chg="mod">
          <ac:chgData name="Mark Dyson" userId="50e37d5c-b0e0-47c4-8874-96f1437702d9" providerId="ADAL" clId="{C01C680E-6F8B-9447-A42A-CCA23AE92D6B}" dt="2020-11-10T00:11:13.795" v="2713" actId="404"/>
          <ac:spMkLst>
            <pc:docMk/>
            <pc:sldMk cId="921269797" sldId="1756"/>
            <ac:spMk id="74" creationId="{C883C5ED-2486-1D40-B5D6-A2E1B951A4CE}"/>
          </ac:spMkLst>
        </pc:spChg>
        <pc:spChg chg="mod">
          <ac:chgData name="Mark Dyson" userId="50e37d5c-b0e0-47c4-8874-96f1437702d9" providerId="ADAL" clId="{C01C680E-6F8B-9447-A42A-CCA23AE92D6B}" dt="2020-11-10T00:11:13.795" v="2713" actId="404"/>
          <ac:spMkLst>
            <pc:docMk/>
            <pc:sldMk cId="921269797" sldId="1756"/>
            <ac:spMk id="75" creationId="{835976F8-72B1-D941-8F9D-CDB6DFBE0CE0}"/>
          </ac:spMkLst>
        </pc:spChg>
        <pc:spChg chg="mod">
          <ac:chgData name="Mark Dyson" userId="50e37d5c-b0e0-47c4-8874-96f1437702d9" providerId="ADAL" clId="{C01C680E-6F8B-9447-A42A-CCA23AE92D6B}" dt="2020-11-10T00:11:13.795" v="2713" actId="404"/>
          <ac:spMkLst>
            <pc:docMk/>
            <pc:sldMk cId="921269797" sldId="1756"/>
            <ac:spMk id="76" creationId="{97A67FC0-85E3-BD40-8F74-46C7E8A0C077}"/>
          </ac:spMkLst>
        </pc:spChg>
        <pc:spChg chg="mod">
          <ac:chgData name="Mark Dyson" userId="50e37d5c-b0e0-47c4-8874-96f1437702d9" providerId="ADAL" clId="{C01C680E-6F8B-9447-A42A-CCA23AE92D6B}" dt="2020-11-10T00:11:13.795" v="2713" actId="404"/>
          <ac:spMkLst>
            <pc:docMk/>
            <pc:sldMk cId="921269797" sldId="1756"/>
            <ac:spMk id="77" creationId="{8BF258E0-A062-6145-A112-0947F34BEA68}"/>
          </ac:spMkLst>
        </pc:spChg>
        <pc:spChg chg="mod">
          <ac:chgData name="Mark Dyson" userId="50e37d5c-b0e0-47c4-8874-96f1437702d9" providerId="ADAL" clId="{C01C680E-6F8B-9447-A42A-CCA23AE92D6B}" dt="2020-11-10T00:11:13.795" v="2713" actId="404"/>
          <ac:spMkLst>
            <pc:docMk/>
            <pc:sldMk cId="921269797" sldId="1756"/>
            <ac:spMk id="78" creationId="{DCB1EDD1-34DB-B747-A347-CBE565C8FC47}"/>
          </ac:spMkLst>
        </pc:spChg>
        <pc:spChg chg="mod">
          <ac:chgData name="Mark Dyson" userId="50e37d5c-b0e0-47c4-8874-96f1437702d9" providerId="ADAL" clId="{C01C680E-6F8B-9447-A42A-CCA23AE92D6B}" dt="2020-11-10T00:11:13.795" v="2713" actId="404"/>
          <ac:spMkLst>
            <pc:docMk/>
            <pc:sldMk cId="921269797" sldId="1756"/>
            <ac:spMk id="81" creationId="{52AD59F9-8DC8-FB4A-8C94-24EF396134EC}"/>
          </ac:spMkLst>
        </pc:spChg>
        <pc:spChg chg="mod">
          <ac:chgData name="Mark Dyson" userId="50e37d5c-b0e0-47c4-8874-96f1437702d9" providerId="ADAL" clId="{C01C680E-6F8B-9447-A42A-CCA23AE92D6B}" dt="2020-11-10T00:11:13.795" v="2713" actId="404"/>
          <ac:spMkLst>
            <pc:docMk/>
            <pc:sldMk cId="921269797" sldId="1756"/>
            <ac:spMk id="82" creationId="{C947CD31-2682-5A4C-A705-D40091C07DB9}"/>
          </ac:spMkLst>
        </pc:spChg>
        <pc:spChg chg="mod">
          <ac:chgData name="Mark Dyson" userId="50e37d5c-b0e0-47c4-8874-96f1437702d9" providerId="ADAL" clId="{C01C680E-6F8B-9447-A42A-CCA23AE92D6B}" dt="2020-11-10T00:11:13.795" v="2713" actId="404"/>
          <ac:spMkLst>
            <pc:docMk/>
            <pc:sldMk cId="921269797" sldId="1756"/>
            <ac:spMk id="83" creationId="{FF36EDFD-2420-8F4D-A35D-BE78189BBFD6}"/>
          </ac:spMkLst>
        </pc:spChg>
        <pc:spChg chg="mod">
          <ac:chgData name="Mark Dyson" userId="50e37d5c-b0e0-47c4-8874-96f1437702d9" providerId="ADAL" clId="{C01C680E-6F8B-9447-A42A-CCA23AE92D6B}" dt="2020-11-10T00:11:13.795" v="2713" actId="404"/>
          <ac:spMkLst>
            <pc:docMk/>
            <pc:sldMk cId="921269797" sldId="1756"/>
            <ac:spMk id="84" creationId="{6AE956D9-BD17-EA4B-97E7-E176CF2538C8}"/>
          </ac:spMkLst>
        </pc:spChg>
        <pc:spChg chg="mod">
          <ac:chgData name="Mark Dyson" userId="50e37d5c-b0e0-47c4-8874-96f1437702d9" providerId="ADAL" clId="{C01C680E-6F8B-9447-A42A-CCA23AE92D6B}" dt="2020-11-10T00:11:13.795" v="2713" actId="404"/>
          <ac:spMkLst>
            <pc:docMk/>
            <pc:sldMk cId="921269797" sldId="1756"/>
            <ac:spMk id="85" creationId="{69C73BD5-E147-CB44-8479-5BBD6C9BD549}"/>
          </ac:spMkLst>
        </pc:spChg>
        <pc:spChg chg="mod">
          <ac:chgData name="Mark Dyson" userId="50e37d5c-b0e0-47c4-8874-96f1437702d9" providerId="ADAL" clId="{C01C680E-6F8B-9447-A42A-CCA23AE92D6B}" dt="2020-11-10T00:11:13.795" v="2713" actId="404"/>
          <ac:spMkLst>
            <pc:docMk/>
            <pc:sldMk cId="921269797" sldId="1756"/>
            <ac:spMk id="86" creationId="{46DA809A-5323-0945-B7A0-387AAC336923}"/>
          </ac:spMkLst>
        </pc:spChg>
        <pc:spChg chg="mod">
          <ac:chgData name="Mark Dyson" userId="50e37d5c-b0e0-47c4-8874-96f1437702d9" providerId="ADAL" clId="{C01C680E-6F8B-9447-A42A-CCA23AE92D6B}" dt="2020-11-10T00:11:13.795" v="2713" actId="404"/>
          <ac:spMkLst>
            <pc:docMk/>
            <pc:sldMk cId="921269797" sldId="1756"/>
            <ac:spMk id="87" creationId="{50DB2ED0-7B30-4A4E-BD34-86EC7502F4F6}"/>
          </ac:spMkLst>
        </pc:spChg>
        <pc:spChg chg="add del mod">
          <ac:chgData name="Mark Dyson" userId="50e37d5c-b0e0-47c4-8874-96f1437702d9" providerId="ADAL" clId="{C01C680E-6F8B-9447-A42A-CCA23AE92D6B}" dt="2020-11-10T00:11:23.205" v="2716" actId="478"/>
          <ac:spMkLst>
            <pc:docMk/>
            <pc:sldMk cId="921269797" sldId="1756"/>
            <ac:spMk id="88" creationId="{B11071AD-FE1B-EE43-B408-ED64ED7CA6B2}"/>
          </ac:spMkLst>
        </pc:spChg>
        <pc:spChg chg="add mod">
          <ac:chgData name="Mark Dyson" userId="50e37d5c-b0e0-47c4-8874-96f1437702d9" providerId="ADAL" clId="{C01C680E-6F8B-9447-A42A-CCA23AE92D6B}" dt="2020-11-10T00:12:45.286" v="2962" actId="20577"/>
          <ac:spMkLst>
            <pc:docMk/>
            <pc:sldMk cId="921269797" sldId="1756"/>
            <ac:spMk id="90" creationId="{B9836AE1-8172-EE46-83AE-CB5965BA32E5}"/>
          </ac:spMkLst>
        </pc:spChg>
        <pc:grpChg chg="add del mod">
          <ac:chgData name="Mark Dyson" userId="50e37d5c-b0e0-47c4-8874-96f1437702d9" providerId="ADAL" clId="{C01C680E-6F8B-9447-A42A-CCA23AE92D6B}" dt="2020-11-10T00:11:06.013" v="2706"/>
          <ac:grpSpMkLst>
            <pc:docMk/>
            <pc:sldMk cId="921269797" sldId="1756"/>
            <ac:grpSpMk id="12" creationId="{58AF7341-0A64-7844-8544-405BE6A373AF}"/>
          </ac:grpSpMkLst>
        </pc:grpChg>
        <pc:grpChg chg="mod">
          <ac:chgData name="Mark Dyson" userId="50e37d5c-b0e0-47c4-8874-96f1437702d9" providerId="ADAL" clId="{C01C680E-6F8B-9447-A42A-CCA23AE92D6B}" dt="2020-11-10T00:11:04.046" v="2705" actId="404"/>
          <ac:grpSpMkLst>
            <pc:docMk/>
            <pc:sldMk cId="921269797" sldId="1756"/>
            <ac:grpSpMk id="14" creationId="{0ADC6C63-204B-4A45-B584-CFA190E3C43B}"/>
          </ac:grpSpMkLst>
        </pc:grpChg>
        <pc:grpChg chg="add del mod">
          <ac:chgData name="Mark Dyson" userId="50e37d5c-b0e0-47c4-8874-96f1437702d9" providerId="ADAL" clId="{C01C680E-6F8B-9447-A42A-CCA23AE92D6B}" dt="2020-11-10T00:11:06.013" v="2706"/>
          <ac:grpSpMkLst>
            <pc:docMk/>
            <pc:sldMk cId="921269797" sldId="1756"/>
            <ac:grpSpMk id="23" creationId="{B82AFE8C-6CE5-224E-97BD-0BA85F71A710}"/>
          </ac:grpSpMkLst>
        </pc:grpChg>
        <pc:grpChg chg="add del mod">
          <ac:chgData name="Mark Dyson" userId="50e37d5c-b0e0-47c4-8874-96f1437702d9" providerId="ADAL" clId="{C01C680E-6F8B-9447-A42A-CCA23AE92D6B}" dt="2020-11-10T00:11:09.967" v="2708"/>
          <ac:grpSpMkLst>
            <pc:docMk/>
            <pc:sldMk cId="921269797" sldId="1756"/>
            <ac:grpSpMk id="40" creationId="{A4A0973E-CBC8-C348-9BD8-8A0BD4F3494E}"/>
          </ac:grpSpMkLst>
        </pc:grpChg>
        <pc:grpChg chg="mod">
          <ac:chgData name="Mark Dyson" userId="50e37d5c-b0e0-47c4-8874-96f1437702d9" providerId="ADAL" clId="{C01C680E-6F8B-9447-A42A-CCA23AE92D6B}" dt="2020-11-10T00:11:07.007" v="2707"/>
          <ac:grpSpMkLst>
            <pc:docMk/>
            <pc:sldMk cId="921269797" sldId="1756"/>
            <ac:grpSpMk id="42" creationId="{C61C2D48-9FF9-9A4A-ADE0-4DDCBBBC2BD7}"/>
          </ac:grpSpMkLst>
        </pc:grpChg>
        <pc:grpChg chg="add del mod">
          <ac:chgData name="Mark Dyson" userId="50e37d5c-b0e0-47c4-8874-96f1437702d9" providerId="ADAL" clId="{C01C680E-6F8B-9447-A42A-CCA23AE92D6B}" dt="2020-11-10T00:11:09.967" v="2708"/>
          <ac:grpSpMkLst>
            <pc:docMk/>
            <pc:sldMk cId="921269797" sldId="1756"/>
            <ac:grpSpMk id="51" creationId="{E8140057-EE09-5741-AB48-122B8415EA61}"/>
          </ac:grpSpMkLst>
        </pc:grpChg>
        <pc:grpChg chg="add mod">
          <ac:chgData name="Mark Dyson" userId="50e37d5c-b0e0-47c4-8874-96f1437702d9" providerId="ADAL" clId="{C01C680E-6F8B-9447-A42A-CCA23AE92D6B}" dt="2020-11-10T00:11:15.546" v="2714" actId="164"/>
          <ac:grpSpMkLst>
            <pc:docMk/>
            <pc:sldMk cId="921269797" sldId="1756"/>
            <ac:grpSpMk id="68" creationId="{358109FF-7670-D14D-8BAA-D82ECBE4F370}"/>
          </ac:grpSpMkLst>
        </pc:grpChg>
        <pc:grpChg chg="mod">
          <ac:chgData name="Mark Dyson" userId="50e37d5c-b0e0-47c4-8874-96f1437702d9" providerId="ADAL" clId="{C01C680E-6F8B-9447-A42A-CCA23AE92D6B}" dt="2020-11-10T00:11:13.795" v="2713" actId="404"/>
          <ac:grpSpMkLst>
            <pc:docMk/>
            <pc:sldMk cId="921269797" sldId="1756"/>
            <ac:grpSpMk id="70" creationId="{E9404F10-D9F0-2540-A5CE-9B862FDC45CE}"/>
          </ac:grpSpMkLst>
        </pc:grpChg>
        <pc:grpChg chg="add mod">
          <ac:chgData name="Mark Dyson" userId="50e37d5c-b0e0-47c4-8874-96f1437702d9" providerId="ADAL" clId="{C01C680E-6F8B-9447-A42A-CCA23AE92D6B}" dt="2020-11-10T00:11:15.546" v="2714" actId="164"/>
          <ac:grpSpMkLst>
            <pc:docMk/>
            <pc:sldMk cId="921269797" sldId="1756"/>
            <ac:grpSpMk id="79" creationId="{082A582B-08FF-A84C-8B78-FC837E2A4698}"/>
          </ac:grpSpMkLst>
        </pc:grpChg>
        <pc:grpChg chg="add mod">
          <ac:chgData name="Mark Dyson" userId="50e37d5c-b0e0-47c4-8874-96f1437702d9" providerId="ADAL" clId="{C01C680E-6F8B-9447-A42A-CCA23AE92D6B}" dt="2020-11-10T00:11:31.133" v="2719" actId="1076"/>
          <ac:grpSpMkLst>
            <pc:docMk/>
            <pc:sldMk cId="921269797" sldId="1756"/>
            <ac:grpSpMk id="89" creationId="{EE182741-B9A2-E14D-A2C9-D90DF5148A81}"/>
          </ac:grpSpMkLst>
        </pc:grpChg>
        <pc:graphicFrameChg chg="add del mod">
          <ac:chgData name="Mark Dyson" userId="50e37d5c-b0e0-47c4-8874-96f1437702d9" providerId="ADAL" clId="{C01C680E-6F8B-9447-A42A-CCA23AE92D6B}" dt="2020-11-10T00:11:06.013" v="2706"/>
          <ac:graphicFrameMkLst>
            <pc:docMk/>
            <pc:sldMk cId="921269797" sldId="1756"/>
            <ac:graphicFrameMk id="5" creationId="{4BA9084B-DA6E-144A-96AA-8A9312BE5CD4}"/>
          </ac:graphicFrameMkLst>
        </pc:graphicFrameChg>
        <pc:graphicFrameChg chg="mod">
          <ac:chgData name="Mark Dyson" userId="50e37d5c-b0e0-47c4-8874-96f1437702d9" providerId="ADAL" clId="{C01C680E-6F8B-9447-A42A-CCA23AE92D6B}" dt="2020-11-10T00:11:04.046" v="2705" actId="404"/>
          <ac:graphicFrameMkLst>
            <pc:docMk/>
            <pc:sldMk cId="921269797" sldId="1756"/>
            <ac:graphicFrameMk id="13" creationId="{AC40A5D9-8302-C948-92B8-8C39E910C295}"/>
          </ac:graphicFrameMkLst>
        </pc:graphicFrameChg>
        <pc:graphicFrameChg chg="mod">
          <ac:chgData name="Mark Dyson" userId="50e37d5c-b0e0-47c4-8874-96f1437702d9" providerId="ADAL" clId="{C01C680E-6F8B-9447-A42A-CCA23AE92D6B}" dt="2020-11-10T00:11:04.046" v="2705" actId="404"/>
          <ac:graphicFrameMkLst>
            <pc:docMk/>
            <pc:sldMk cId="921269797" sldId="1756"/>
            <ac:graphicFrameMk id="24" creationId="{D3EED85A-9077-CC45-A023-A5CC4008683F}"/>
          </ac:graphicFrameMkLst>
        </pc:graphicFrameChg>
        <pc:graphicFrameChg chg="add del mod">
          <ac:chgData name="Mark Dyson" userId="50e37d5c-b0e0-47c4-8874-96f1437702d9" providerId="ADAL" clId="{C01C680E-6F8B-9447-A42A-CCA23AE92D6B}" dt="2020-11-10T00:11:09.967" v="2708"/>
          <ac:graphicFrameMkLst>
            <pc:docMk/>
            <pc:sldMk cId="921269797" sldId="1756"/>
            <ac:graphicFrameMk id="33" creationId="{2F7F96FC-5C49-4648-8AEA-EC618A8EBDEF}"/>
          </ac:graphicFrameMkLst>
        </pc:graphicFrameChg>
        <pc:graphicFrameChg chg="mod">
          <ac:chgData name="Mark Dyson" userId="50e37d5c-b0e0-47c4-8874-96f1437702d9" providerId="ADAL" clId="{C01C680E-6F8B-9447-A42A-CCA23AE92D6B}" dt="2020-11-10T00:11:07.007" v="2707"/>
          <ac:graphicFrameMkLst>
            <pc:docMk/>
            <pc:sldMk cId="921269797" sldId="1756"/>
            <ac:graphicFrameMk id="41" creationId="{8DCB1DFF-58FA-BB43-B6C0-A78A942B54F3}"/>
          </ac:graphicFrameMkLst>
        </pc:graphicFrameChg>
        <pc:graphicFrameChg chg="mod">
          <ac:chgData name="Mark Dyson" userId="50e37d5c-b0e0-47c4-8874-96f1437702d9" providerId="ADAL" clId="{C01C680E-6F8B-9447-A42A-CCA23AE92D6B}" dt="2020-11-10T00:11:07.007" v="2707"/>
          <ac:graphicFrameMkLst>
            <pc:docMk/>
            <pc:sldMk cId="921269797" sldId="1756"/>
            <ac:graphicFrameMk id="52" creationId="{EADF2BC9-4EE7-244E-87C9-87ACCBE4AD15}"/>
          </ac:graphicFrameMkLst>
        </pc:graphicFrameChg>
        <pc:graphicFrameChg chg="add mod">
          <ac:chgData name="Mark Dyson" userId="50e37d5c-b0e0-47c4-8874-96f1437702d9" providerId="ADAL" clId="{C01C680E-6F8B-9447-A42A-CCA23AE92D6B}" dt="2020-11-10T00:11:15.546" v="2714" actId="164"/>
          <ac:graphicFrameMkLst>
            <pc:docMk/>
            <pc:sldMk cId="921269797" sldId="1756"/>
            <ac:graphicFrameMk id="61" creationId="{8660283D-5E7B-5A46-81EA-0662EFE08384}"/>
          </ac:graphicFrameMkLst>
        </pc:graphicFrameChg>
        <pc:graphicFrameChg chg="mod">
          <ac:chgData name="Mark Dyson" userId="50e37d5c-b0e0-47c4-8874-96f1437702d9" providerId="ADAL" clId="{C01C680E-6F8B-9447-A42A-CCA23AE92D6B}" dt="2020-11-10T00:11:13.795" v="2713" actId="404"/>
          <ac:graphicFrameMkLst>
            <pc:docMk/>
            <pc:sldMk cId="921269797" sldId="1756"/>
            <ac:graphicFrameMk id="69" creationId="{C79CA43E-9610-6C4F-B355-237DB9E39A84}"/>
          </ac:graphicFrameMkLst>
        </pc:graphicFrameChg>
        <pc:graphicFrameChg chg="mod">
          <ac:chgData name="Mark Dyson" userId="50e37d5c-b0e0-47c4-8874-96f1437702d9" providerId="ADAL" clId="{C01C680E-6F8B-9447-A42A-CCA23AE92D6B}" dt="2020-11-10T00:11:13.795" v="2713" actId="404"/>
          <ac:graphicFrameMkLst>
            <pc:docMk/>
            <pc:sldMk cId="921269797" sldId="1756"/>
            <ac:graphicFrameMk id="80" creationId="{D02BB5A1-3E9F-CA47-94E9-1195FA8E5628}"/>
          </ac:graphicFrameMkLst>
        </pc:graphicFrameChg>
      </pc:sldChg>
      <pc:sldChg chg="addSp delSp modSp new del mod chgLayout">
        <pc:chgData name="Mark Dyson" userId="50e37d5c-b0e0-47c4-8874-96f1437702d9" providerId="ADAL" clId="{C01C680E-6F8B-9447-A42A-CCA23AE92D6B}" dt="2020-11-10T00:10:42.406" v="2694" actId="2696"/>
        <pc:sldMkLst>
          <pc:docMk/>
          <pc:sldMk cId="2415561124" sldId="1756"/>
        </pc:sldMkLst>
        <pc:spChg chg="del">
          <ac:chgData name="Mark Dyson" userId="50e37d5c-b0e0-47c4-8874-96f1437702d9" providerId="ADAL" clId="{C01C680E-6F8B-9447-A42A-CCA23AE92D6B}" dt="2020-11-10T00:10:39.172" v="2693" actId="700"/>
          <ac:spMkLst>
            <pc:docMk/>
            <pc:sldMk cId="2415561124" sldId="1756"/>
            <ac:spMk id="2" creationId="{A8BA25B6-3862-6245-8F6C-E2FECFD0F9D9}"/>
          </ac:spMkLst>
        </pc:spChg>
        <pc:spChg chg="del">
          <ac:chgData name="Mark Dyson" userId="50e37d5c-b0e0-47c4-8874-96f1437702d9" providerId="ADAL" clId="{C01C680E-6F8B-9447-A42A-CCA23AE92D6B}" dt="2020-11-10T00:10:39.172" v="2693" actId="700"/>
          <ac:spMkLst>
            <pc:docMk/>
            <pc:sldMk cId="2415561124" sldId="1756"/>
            <ac:spMk id="3" creationId="{CF7F0F1E-2CE3-394C-B972-17F18DC5698E}"/>
          </ac:spMkLst>
        </pc:spChg>
        <pc:spChg chg="del">
          <ac:chgData name="Mark Dyson" userId="50e37d5c-b0e0-47c4-8874-96f1437702d9" providerId="ADAL" clId="{C01C680E-6F8B-9447-A42A-CCA23AE92D6B}" dt="2020-11-10T00:09:52.237" v="2679" actId="478"/>
          <ac:spMkLst>
            <pc:docMk/>
            <pc:sldMk cId="2415561124" sldId="1756"/>
            <ac:spMk id="4" creationId="{8CD161C0-DE70-B743-9525-7BACE2C9382C}"/>
          </ac:spMkLst>
        </pc:spChg>
        <pc:spChg chg="del">
          <ac:chgData name="Mark Dyson" userId="50e37d5c-b0e0-47c4-8874-96f1437702d9" providerId="ADAL" clId="{C01C680E-6F8B-9447-A42A-CCA23AE92D6B}" dt="2020-11-10T00:10:39.172" v="2693" actId="700"/>
          <ac:spMkLst>
            <pc:docMk/>
            <pc:sldMk cId="2415561124" sldId="1756"/>
            <ac:spMk id="5" creationId="{718E293F-6659-0844-B90E-D835404CBF0A}"/>
          </ac:spMkLst>
        </pc:spChg>
        <pc:spChg chg="add del mod">
          <ac:chgData name="Mark Dyson" userId="50e37d5c-b0e0-47c4-8874-96f1437702d9" providerId="ADAL" clId="{C01C680E-6F8B-9447-A42A-CCA23AE92D6B}" dt="2020-11-10T00:10:00.584" v="2681"/>
          <ac:spMkLst>
            <pc:docMk/>
            <pc:sldMk cId="2415561124" sldId="1756"/>
            <ac:spMk id="7" creationId="{D99C9DAE-B8E2-1B40-A09A-A7C373CA0F95}"/>
          </ac:spMkLst>
        </pc:spChg>
        <pc:spChg chg="add del mod">
          <ac:chgData name="Mark Dyson" userId="50e37d5c-b0e0-47c4-8874-96f1437702d9" providerId="ADAL" clId="{C01C680E-6F8B-9447-A42A-CCA23AE92D6B}" dt="2020-11-10T00:10:00.584" v="2681"/>
          <ac:spMkLst>
            <pc:docMk/>
            <pc:sldMk cId="2415561124" sldId="1756"/>
            <ac:spMk id="8" creationId="{F47AC20C-8E0B-1547-9E81-72D7582F36FF}"/>
          </ac:spMkLst>
        </pc:spChg>
        <pc:spChg chg="add del mod">
          <ac:chgData name="Mark Dyson" userId="50e37d5c-b0e0-47c4-8874-96f1437702d9" providerId="ADAL" clId="{C01C680E-6F8B-9447-A42A-CCA23AE92D6B}" dt="2020-11-10T00:10:00.584" v="2681"/>
          <ac:spMkLst>
            <pc:docMk/>
            <pc:sldMk cId="2415561124" sldId="1756"/>
            <ac:spMk id="9" creationId="{E3888E28-B3F6-1B40-B272-59569D6DE13B}"/>
          </ac:spMkLst>
        </pc:spChg>
        <pc:spChg chg="add del mod">
          <ac:chgData name="Mark Dyson" userId="50e37d5c-b0e0-47c4-8874-96f1437702d9" providerId="ADAL" clId="{C01C680E-6F8B-9447-A42A-CCA23AE92D6B}" dt="2020-11-10T00:10:00.584" v="2681"/>
          <ac:spMkLst>
            <pc:docMk/>
            <pc:sldMk cId="2415561124" sldId="1756"/>
            <ac:spMk id="10" creationId="{395CB174-A1CD-F245-ADAB-16384603A54B}"/>
          </ac:spMkLst>
        </pc:spChg>
        <pc:spChg chg="add del mod">
          <ac:chgData name="Mark Dyson" userId="50e37d5c-b0e0-47c4-8874-96f1437702d9" providerId="ADAL" clId="{C01C680E-6F8B-9447-A42A-CCA23AE92D6B}" dt="2020-11-10T00:10:00.584" v="2681"/>
          <ac:spMkLst>
            <pc:docMk/>
            <pc:sldMk cId="2415561124" sldId="1756"/>
            <ac:spMk id="11" creationId="{E2BDBD2B-592A-F041-A8B6-D1D10451515D}"/>
          </ac:spMkLst>
        </pc:spChg>
        <pc:spChg chg="add del mod">
          <ac:chgData name="Mark Dyson" userId="50e37d5c-b0e0-47c4-8874-96f1437702d9" providerId="ADAL" clId="{C01C680E-6F8B-9447-A42A-CCA23AE92D6B}" dt="2020-11-10T00:10:00.584" v="2681"/>
          <ac:spMkLst>
            <pc:docMk/>
            <pc:sldMk cId="2415561124" sldId="1756"/>
            <ac:spMk id="12" creationId="{9203AF66-B16A-4742-A152-FD037833C490}"/>
          </ac:spMkLst>
        </pc:spChg>
        <pc:spChg chg="mod">
          <ac:chgData name="Mark Dyson" userId="50e37d5c-b0e0-47c4-8874-96f1437702d9" providerId="ADAL" clId="{C01C680E-6F8B-9447-A42A-CCA23AE92D6B}" dt="2020-11-10T00:09:52.789" v="2680"/>
          <ac:spMkLst>
            <pc:docMk/>
            <pc:sldMk cId="2415561124" sldId="1756"/>
            <ac:spMk id="16" creationId="{BEFCD273-848C-C54D-BC21-42E897BEF7BF}"/>
          </ac:spMkLst>
        </pc:spChg>
        <pc:spChg chg="mod">
          <ac:chgData name="Mark Dyson" userId="50e37d5c-b0e0-47c4-8874-96f1437702d9" providerId="ADAL" clId="{C01C680E-6F8B-9447-A42A-CCA23AE92D6B}" dt="2020-11-10T00:09:52.789" v="2680"/>
          <ac:spMkLst>
            <pc:docMk/>
            <pc:sldMk cId="2415561124" sldId="1756"/>
            <ac:spMk id="17" creationId="{50D70EFF-254B-5646-834F-5F46EB2BF1F4}"/>
          </ac:spMkLst>
        </pc:spChg>
        <pc:spChg chg="mod">
          <ac:chgData name="Mark Dyson" userId="50e37d5c-b0e0-47c4-8874-96f1437702d9" providerId="ADAL" clId="{C01C680E-6F8B-9447-A42A-CCA23AE92D6B}" dt="2020-11-10T00:09:52.789" v="2680"/>
          <ac:spMkLst>
            <pc:docMk/>
            <pc:sldMk cId="2415561124" sldId="1756"/>
            <ac:spMk id="18" creationId="{843F5448-4DAA-C048-8F88-7AEC2AAA8062}"/>
          </ac:spMkLst>
        </pc:spChg>
        <pc:spChg chg="mod">
          <ac:chgData name="Mark Dyson" userId="50e37d5c-b0e0-47c4-8874-96f1437702d9" providerId="ADAL" clId="{C01C680E-6F8B-9447-A42A-CCA23AE92D6B}" dt="2020-11-10T00:09:52.789" v="2680"/>
          <ac:spMkLst>
            <pc:docMk/>
            <pc:sldMk cId="2415561124" sldId="1756"/>
            <ac:spMk id="19" creationId="{76BE94CC-484E-8A4B-8FCB-128A00AC263C}"/>
          </ac:spMkLst>
        </pc:spChg>
        <pc:spChg chg="mod">
          <ac:chgData name="Mark Dyson" userId="50e37d5c-b0e0-47c4-8874-96f1437702d9" providerId="ADAL" clId="{C01C680E-6F8B-9447-A42A-CCA23AE92D6B}" dt="2020-11-10T00:09:52.789" v="2680"/>
          <ac:spMkLst>
            <pc:docMk/>
            <pc:sldMk cId="2415561124" sldId="1756"/>
            <ac:spMk id="20" creationId="{40A14F0E-C633-F348-86A5-039BE19F8465}"/>
          </ac:spMkLst>
        </pc:spChg>
        <pc:spChg chg="mod">
          <ac:chgData name="Mark Dyson" userId="50e37d5c-b0e0-47c4-8874-96f1437702d9" providerId="ADAL" clId="{C01C680E-6F8B-9447-A42A-CCA23AE92D6B}" dt="2020-11-10T00:09:52.789" v="2680"/>
          <ac:spMkLst>
            <pc:docMk/>
            <pc:sldMk cId="2415561124" sldId="1756"/>
            <ac:spMk id="21" creationId="{E267DE3F-05BF-D14B-8786-4B8AF2ED77ED}"/>
          </ac:spMkLst>
        </pc:spChg>
        <pc:spChg chg="mod">
          <ac:chgData name="Mark Dyson" userId="50e37d5c-b0e0-47c4-8874-96f1437702d9" providerId="ADAL" clId="{C01C680E-6F8B-9447-A42A-CCA23AE92D6B}" dt="2020-11-10T00:09:52.789" v="2680"/>
          <ac:spMkLst>
            <pc:docMk/>
            <pc:sldMk cId="2415561124" sldId="1756"/>
            <ac:spMk id="22" creationId="{5935EF95-F5D0-8240-885E-CA696A789179}"/>
          </ac:spMkLst>
        </pc:spChg>
        <pc:spChg chg="mod">
          <ac:chgData name="Mark Dyson" userId="50e37d5c-b0e0-47c4-8874-96f1437702d9" providerId="ADAL" clId="{C01C680E-6F8B-9447-A42A-CCA23AE92D6B}" dt="2020-11-10T00:09:52.789" v="2680"/>
          <ac:spMkLst>
            <pc:docMk/>
            <pc:sldMk cId="2415561124" sldId="1756"/>
            <ac:spMk id="23" creationId="{8AC0E671-C8BC-F543-BE1E-0474B9CE7E7F}"/>
          </ac:spMkLst>
        </pc:spChg>
        <pc:spChg chg="mod">
          <ac:chgData name="Mark Dyson" userId="50e37d5c-b0e0-47c4-8874-96f1437702d9" providerId="ADAL" clId="{C01C680E-6F8B-9447-A42A-CCA23AE92D6B}" dt="2020-11-10T00:09:52.789" v="2680"/>
          <ac:spMkLst>
            <pc:docMk/>
            <pc:sldMk cId="2415561124" sldId="1756"/>
            <ac:spMk id="26" creationId="{EE58A825-4424-F645-A3C1-2D366C618279}"/>
          </ac:spMkLst>
        </pc:spChg>
        <pc:spChg chg="mod">
          <ac:chgData name="Mark Dyson" userId="50e37d5c-b0e0-47c4-8874-96f1437702d9" providerId="ADAL" clId="{C01C680E-6F8B-9447-A42A-CCA23AE92D6B}" dt="2020-11-10T00:09:52.789" v="2680"/>
          <ac:spMkLst>
            <pc:docMk/>
            <pc:sldMk cId="2415561124" sldId="1756"/>
            <ac:spMk id="27" creationId="{2956076E-ABD6-CA43-8C67-7BAE843D9C7F}"/>
          </ac:spMkLst>
        </pc:spChg>
        <pc:spChg chg="mod">
          <ac:chgData name="Mark Dyson" userId="50e37d5c-b0e0-47c4-8874-96f1437702d9" providerId="ADAL" clId="{C01C680E-6F8B-9447-A42A-CCA23AE92D6B}" dt="2020-11-10T00:09:52.789" v="2680"/>
          <ac:spMkLst>
            <pc:docMk/>
            <pc:sldMk cId="2415561124" sldId="1756"/>
            <ac:spMk id="28" creationId="{156E915A-0B7C-BF48-B995-CCF8788B6581}"/>
          </ac:spMkLst>
        </pc:spChg>
        <pc:spChg chg="mod">
          <ac:chgData name="Mark Dyson" userId="50e37d5c-b0e0-47c4-8874-96f1437702d9" providerId="ADAL" clId="{C01C680E-6F8B-9447-A42A-CCA23AE92D6B}" dt="2020-11-10T00:09:52.789" v="2680"/>
          <ac:spMkLst>
            <pc:docMk/>
            <pc:sldMk cId="2415561124" sldId="1756"/>
            <ac:spMk id="29" creationId="{7543BC46-B30E-D044-B88C-E573B654F2DF}"/>
          </ac:spMkLst>
        </pc:spChg>
        <pc:spChg chg="mod">
          <ac:chgData name="Mark Dyson" userId="50e37d5c-b0e0-47c4-8874-96f1437702d9" providerId="ADAL" clId="{C01C680E-6F8B-9447-A42A-CCA23AE92D6B}" dt="2020-11-10T00:09:52.789" v="2680"/>
          <ac:spMkLst>
            <pc:docMk/>
            <pc:sldMk cId="2415561124" sldId="1756"/>
            <ac:spMk id="30" creationId="{8C8A9DA7-5152-5043-8A38-01EB6A70A09B}"/>
          </ac:spMkLst>
        </pc:spChg>
        <pc:spChg chg="mod">
          <ac:chgData name="Mark Dyson" userId="50e37d5c-b0e0-47c4-8874-96f1437702d9" providerId="ADAL" clId="{C01C680E-6F8B-9447-A42A-CCA23AE92D6B}" dt="2020-11-10T00:09:52.789" v="2680"/>
          <ac:spMkLst>
            <pc:docMk/>
            <pc:sldMk cId="2415561124" sldId="1756"/>
            <ac:spMk id="31" creationId="{D714B594-5B62-3242-A509-657990638A58}"/>
          </ac:spMkLst>
        </pc:spChg>
        <pc:spChg chg="mod">
          <ac:chgData name="Mark Dyson" userId="50e37d5c-b0e0-47c4-8874-96f1437702d9" providerId="ADAL" clId="{C01C680E-6F8B-9447-A42A-CCA23AE92D6B}" dt="2020-11-10T00:09:52.789" v="2680"/>
          <ac:spMkLst>
            <pc:docMk/>
            <pc:sldMk cId="2415561124" sldId="1756"/>
            <ac:spMk id="32" creationId="{7BA9EDC9-4072-204C-8EE0-D3EE3D8E6EE5}"/>
          </ac:spMkLst>
        </pc:spChg>
        <pc:spChg chg="add del mod">
          <ac:chgData name="Mark Dyson" userId="50e37d5c-b0e0-47c4-8874-96f1437702d9" providerId="ADAL" clId="{C01C680E-6F8B-9447-A42A-CCA23AE92D6B}" dt="2020-11-10T00:10:00.584" v="2681"/>
          <ac:spMkLst>
            <pc:docMk/>
            <pc:sldMk cId="2415561124" sldId="1756"/>
            <ac:spMk id="33" creationId="{9380D8A9-86FF-154D-910E-187B8D584D53}"/>
          </ac:spMkLst>
        </pc:spChg>
        <pc:spChg chg="add mod">
          <ac:chgData name="Mark Dyson" userId="50e37d5c-b0e0-47c4-8874-96f1437702d9" providerId="ADAL" clId="{C01C680E-6F8B-9447-A42A-CCA23AE92D6B}" dt="2020-11-10T00:10:20.513" v="2689" actId="404"/>
          <ac:spMkLst>
            <pc:docMk/>
            <pc:sldMk cId="2415561124" sldId="1756"/>
            <ac:spMk id="35" creationId="{87B8172D-26B2-EE4F-A2E9-987B2537D661}"/>
          </ac:spMkLst>
        </pc:spChg>
        <pc:spChg chg="add mod">
          <ac:chgData name="Mark Dyson" userId="50e37d5c-b0e0-47c4-8874-96f1437702d9" providerId="ADAL" clId="{C01C680E-6F8B-9447-A42A-CCA23AE92D6B}" dt="2020-11-10T00:10:20.513" v="2689" actId="404"/>
          <ac:spMkLst>
            <pc:docMk/>
            <pc:sldMk cId="2415561124" sldId="1756"/>
            <ac:spMk id="36" creationId="{5CF38E9C-2EDE-E641-916D-61163C3AAD46}"/>
          </ac:spMkLst>
        </pc:spChg>
        <pc:spChg chg="add mod">
          <ac:chgData name="Mark Dyson" userId="50e37d5c-b0e0-47c4-8874-96f1437702d9" providerId="ADAL" clId="{C01C680E-6F8B-9447-A42A-CCA23AE92D6B}" dt="2020-11-10T00:10:20.513" v="2689" actId="404"/>
          <ac:spMkLst>
            <pc:docMk/>
            <pc:sldMk cId="2415561124" sldId="1756"/>
            <ac:spMk id="37" creationId="{CD617929-947E-F94D-BEB4-F859FD444638}"/>
          </ac:spMkLst>
        </pc:spChg>
        <pc:spChg chg="add mod">
          <ac:chgData name="Mark Dyson" userId="50e37d5c-b0e0-47c4-8874-96f1437702d9" providerId="ADAL" clId="{C01C680E-6F8B-9447-A42A-CCA23AE92D6B}" dt="2020-11-10T00:10:20.513" v="2689" actId="404"/>
          <ac:spMkLst>
            <pc:docMk/>
            <pc:sldMk cId="2415561124" sldId="1756"/>
            <ac:spMk id="38" creationId="{00311CE7-9FBB-4E41-824C-F8B0C083FC1E}"/>
          </ac:spMkLst>
        </pc:spChg>
        <pc:spChg chg="add mod">
          <ac:chgData name="Mark Dyson" userId="50e37d5c-b0e0-47c4-8874-96f1437702d9" providerId="ADAL" clId="{C01C680E-6F8B-9447-A42A-CCA23AE92D6B}" dt="2020-11-10T00:10:20.513" v="2689" actId="404"/>
          <ac:spMkLst>
            <pc:docMk/>
            <pc:sldMk cId="2415561124" sldId="1756"/>
            <ac:spMk id="39" creationId="{9AC909E6-B780-F441-9434-893AEDC2F8D9}"/>
          </ac:spMkLst>
        </pc:spChg>
        <pc:spChg chg="add mod">
          <ac:chgData name="Mark Dyson" userId="50e37d5c-b0e0-47c4-8874-96f1437702d9" providerId="ADAL" clId="{C01C680E-6F8B-9447-A42A-CCA23AE92D6B}" dt="2020-11-10T00:10:20.513" v="2689" actId="404"/>
          <ac:spMkLst>
            <pc:docMk/>
            <pc:sldMk cId="2415561124" sldId="1756"/>
            <ac:spMk id="40" creationId="{BAD6B16A-AADB-A24C-8873-3DC3F4896141}"/>
          </ac:spMkLst>
        </pc:spChg>
        <pc:spChg chg="mod">
          <ac:chgData name="Mark Dyson" userId="50e37d5c-b0e0-47c4-8874-96f1437702d9" providerId="ADAL" clId="{C01C680E-6F8B-9447-A42A-CCA23AE92D6B}" dt="2020-11-10T00:10:20.513" v="2689" actId="404"/>
          <ac:spMkLst>
            <pc:docMk/>
            <pc:sldMk cId="2415561124" sldId="1756"/>
            <ac:spMk id="44" creationId="{9B6A9384-F95F-4A4B-ADF3-1BF6E2E65BDC}"/>
          </ac:spMkLst>
        </pc:spChg>
        <pc:spChg chg="mod">
          <ac:chgData name="Mark Dyson" userId="50e37d5c-b0e0-47c4-8874-96f1437702d9" providerId="ADAL" clId="{C01C680E-6F8B-9447-A42A-CCA23AE92D6B}" dt="2020-11-10T00:10:20.513" v="2689" actId="404"/>
          <ac:spMkLst>
            <pc:docMk/>
            <pc:sldMk cId="2415561124" sldId="1756"/>
            <ac:spMk id="45" creationId="{955635B9-BE3A-C046-9515-CCBAC4F3944B}"/>
          </ac:spMkLst>
        </pc:spChg>
        <pc:spChg chg="mod">
          <ac:chgData name="Mark Dyson" userId="50e37d5c-b0e0-47c4-8874-96f1437702d9" providerId="ADAL" clId="{C01C680E-6F8B-9447-A42A-CCA23AE92D6B}" dt="2020-11-10T00:10:20.513" v="2689" actId="404"/>
          <ac:spMkLst>
            <pc:docMk/>
            <pc:sldMk cId="2415561124" sldId="1756"/>
            <ac:spMk id="46" creationId="{89F4A3B1-E9AC-514F-BAD6-6EEB51AFE3D4}"/>
          </ac:spMkLst>
        </pc:spChg>
        <pc:spChg chg="mod">
          <ac:chgData name="Mark Dyson" userId="50e37d5c-b0e0-47c4-8874-96f1437702d9" providerId="ADAL" clId="{C01C680E-6F8B-9447-A42A-CCA23AE92D6B}" dt="2020-11-10T00:10:20.513" v="2689" actId="404"/>
          <ac:spMkLst>
            <pc:docMk/>
            <pc:sldMk cId="2415561124" sldId="1756"/>
            <ac:spMk id="47" creationId="{C26B350B-F575-0F44-983F-4BB27EF345EC}"/>
          </ac:spMkLst>
        </pc:spChg>
        <pc:spChg chg="mod">
          <ac:chgData name="Mark Dyson" userId="50e37d5c-b0e0-47c4-8874-96f1437702d9" providerId="ADAL" clId="{C01C680E-6F8B-9447-A42A-CCA23AE92D6B}" dt="2020-11-10T00:10:20.513" v="2689" actId="404"/>
          <ac:spMkLst>
            <pc:docMk/>
            <pc:sldMk cId="2415561124" sldId="1756"/>
            <ac:spMk id="48" creationId="{9138CDBF-F3C0-214B-886A-C3BF60A64F75}"/>
          </ac:spMkLst>
        </pc:spChg>
        <pc:spChg chg="mod">
          <ac:chgData name="Mark Dyson" userId="50e37d5c-b0e0-47c4-8874-96f1437702d9" providerId="ADAL" clId="{C01C680E-6F8B-9447-A42A-CCA23AE92D6B}" dt="2020-11-10T00:10:20.513" v="2689" actId="404"/>
          <ac:spMkLst>
            <pc:docMk/>
            <pc:sldMk cId="2415561124" sldId="1756"/>
            <ac:spMk id="49" creationId="{E2822585-A18D-EF4A-AF15-9C94B13FD607}"/>
          </ac:spMkLst>
        </pc:spChg>
        <pc:spChg chg="mod">
          <ac:chgData name="Mark Dyson" userId="50e37d5c-b0e0-47c4-8874-96f1437702d9" providerId="ADAL" clId="{C01C680E-6F8B-9447-A42A-CCA23AE92D6B}" dt="2020-11-10T00:10:20.513" v="2689" actId="404"/>
          <ac:spMkLst>
            <pc:docMk/>
            <pc:sldMk cId="2415561124" sldId="1756"/>
            <ac:spMk id="50" creationId="{638ECD22-C0E7-474A-9DF1-32C6B6403511}"/>
          </ac:spMkLst>
        </pc:spChg>
        <pc:spChg chg="mod">
          <ac:chgData name="Mark Dyson" userId="50e37d5c-b0e0-47c4-8874-96f1437702d9" providerId="ADAL" clId="{C01C680E-6F8B-9447-A42A-CCA23AE92D6B}" dt="2020-11-10T00:10:20.513" v="2689" actId="404"/>
          <ac:spMkLst>
            <pc:docMk/>
            <pc:sldMk cId="2415561124" sldId="1756"/>
            <ac:spMk id="51" creationId="{DACC73EC-002F-EF48-A23D-B9192BDCDBED}"/>
          </ac:spMkLst>
        </pc:spChg>
        <pc:spChg chg="mod">
          <ac:chgData name="Mark Dyson" userId="50e37d5c-b0e0-47c4-8874-96f1437702d9" providerId="ADAL" clId="{C01C680E-6F8B-9447-A42A-CCA23AE92D6B}" dt="2020-11-10T00:10:20.513" v="2689" actId="404"/>
          <ac:spMkLst>
            <pc:docMk/>
            <pc:sldMk cId="2415561124" sldId="1756"/>
            <ac:spMk id="54" creationId="{164328CB-DD2C-7646-AD71-9CF734D2F46F}"/>
          </ac:spMkLst>
        </pc:spChg>
        <pc:spChg chg="mod">
          <ac:chgData name="Mark Dyson" userId="50e37d5c-b0e0-47c4-8874-96f1437702d9" providerId="ADAL" clId="{C01C680E-6F8B-9447-A42A-CCA23AE92D6B}" dt="2020-11-10T00:10:20.513" v="2689" actId="404"/>
          <ac:spMkLst>
            <pc:docMk/>
            <pc:sldMk cId="2415561124" sldId="1756"/>
            <ac:spMk id="55" creationId="{C55B6381-A125-E448-9076-9E49EDEF063B}"/>
          </ac:spMkLst>
        </pc:spChg>
        <pc:spChg chg="mod">
          <ac:chgData name="Mark Dyson" userId="50e37d5c-b0e0-47c4-8874-96f1437702d9" providerId="ADAL" clId="{C01C680E-6F8B-9447-A42A-CCA23AE92D6B}" dt="2020-11-10T00:10:20.513" v="2689" actId="404"/>
          <ac:spMkLst>
            <pc:docMk/>
            <pc:sldMk cId="2415561124" sldId="1756"/>
            <ac:spMk id="56" creationId="{450B5416-2201-BA44-BEC4-C7FD92B91812}"/>
          </ac:spMkLst>
        </pc:spChg>
        <pc:spChg chg="mod">
          <ac:chgData name="Mark Dyson" userId="50e37d5c-b0e0-47c4-8874-96f1437702d9" providerId="ADAL" clId="{C01C680E-6F8B-9447-A42A-CCA23AE92D6B}" dt="2020-11-10T00:10:20.513" v="2689" actId="404"/>
          <ac:spMkLst>
            <pc:docMk/>
            <pc:sldMk cId="2415561124" sldId="1756"/>
            <ac:spMk id="57" creationId="{E1E9BD3B-DD43-F242-AD0D-9ED53A810D1C}"/>
          </ac:spMkLst>
        </pc:spChg>
        <pc:spChg chg="mod">
          <ac:chgData name="Mark Dyson" userId="50e37d5c-b0e0-47c4-8874-96f1437702d9" providerId="ADAL" clId="{C01C680E-6F8B-9447-A42A-CCA23AE92D6B}" dt="2020-11-10T00:10:20.513" v="2689" actId="404"/>
          <ac:spMkLst>
            <pc:docMk/>
            <pc:sldMk cId="2415561124" sldId="1756"/>
            <ac:spMk id="58" creationId="{B07B7685-5C6B-7143-B082-FEFFAB883A8C}"/>
          </ac:spMkLst>
        </pc:spChg>
        <pc:spChg chg="mod">
          <ac:chgData name="Mark Dyson" userId="50e37d5c-b0e0-47c4-8874-96f1437702d9" providerId="ADAL" clId="{C01C680E-6F8B-9447-A42A-CCA23AE92D6B}" dt="2020-11-10T00:10:20.513" v="2689" actId="404"/>
          <ac:spMkLst>
            <pc:docMk/>
            <pc:sldMk cId="2415561124" sldId="1756"/>
            <ac:spMk id="59" creationId="{A3315262-0CC8-8B49-A4E1-289C7D4254C9}"/>
          </ac:spMkLst>
        </pc:spChg>
        <pc:spChg chg="mod">
          <ac:chgData name="Mark Dyson" userId="50e37d5c-b0e0-47c4-8874-96f1437702d9" providerId="ADAL" clId="{C01C680E-6F8B-9447-A42A-CCA23AE92D6B}" dt="2020-11-10T00:10:20.513" v="2689" actId="404"/>
          <ac:spMkLst>
            <pc:docMk/>
            <pc:sldMk cId="2415561124" sldId="1756"/>
            <ac:spMk id="60" creationId="{4D407660-657F-7146-BCDF-9394164CF7E9}"/>
          </ac:spMkLst>
        </pc:spChg>
        <pc:spChg chg="add mod">
          <ac:chgData name="Mark Dyson" userId="50e37d5c-b0e0-47c4-8874-96f1437702d9" providerId="ADAL" clId="{C01C680E-6F8B-9447-A42A-CCA23AE92D6B}" dt="2020-11-10T00:10:20.513" v="2689" actId="404"/>
          <ac:spMkLst>
            <pc:docMk/>
            <pc:sldMk cId="2415561124" sldId="1756"/>
            <ac:spMk id="61" creationId="{AF992C29-8546-6140-A9D8-B8004FDD9754}"/>
          </ac:spMkLst>
        </pc:spChg>
        <pc:spChg chg="add mod ord">
          <ac:chgData name="Mark Dyson" userId="50e37d5c-b0e0-47c4-8874-96f1437702d9" providerId="ADAL" clId="{C01C680E-6F8B-9447-A42A-CCA23AE92D6B}" dt="2020-11-10T00:10:39.172" v="2693" actId="700"/>
          <ac:spMkLst>
            <pc:docMk/>
            <pc:sldMk cId="2415561124" sldId="1756"/>
            <ac:spMk id="63" creationId="{EABB7599-DF83-2F49-99F5-321639F31130}"/>
          </ac:spMkLst>
        </pc:spChg>
        <pc:spChg chg="add mod ord">
          <ac:chgData name="Mark Dyson" userId="50e37d5c-b0e0-47c4-8874-96f1437702d9" providerId="ADAL" clId="{C01C680E-6F8B-9447-A42A-CCA23AE92D6B}" dt="2020-11-10T00:10:39.172" v="2693" actId="700"/>
          <ac:spMkLst>
            <pc:docMk/>
            <pc:sldMk cId="2415561124" sldId="1756"/>
            <ac:spMk id="64" creationId="{BD265848-C2B4-8044-90A1-A06F23815101}"/>
          </ac:spMkLst>
        </pc:spChg>
        <pc:spChg chg="add mod ord">
          <ac:chgData name="Mark Dyson" userId="50e37d5c-b0e0-47c4-8874-96f1437702d9" providerId="ADAL" clId="{C01C680E-6F8B-9447-A42A-CCA23AE92D6B}" dt="2020-11-10T00:10:39.172" v="2693" actId="700"/>
          <ac:spMkLst>
            <pc:docMk/>
            <pc:sldMk cId="2415561124" sldId="1756"/>
            <ac:spMk id="65" creationId="{33AF1344-C1C0-8140-A8F6-17D6BABC41C9}"/>
          </ac:spMkLst>
        </pc:spChg>
        <pc:spChg chg="add mod ord">
          <ac:chgData name="Mark Dyson" userId="50e37d5c-b0e0-47c4-8874-96f1437702d9" providerId="ADAL" clId="{C01C680E-6F8B-9447-A42A-CCA23AE92D6B}" dt="2020-11-10T00:10:39.172" v="2693" actId="700"/>
          <ac:spMkLst>
            <pc:docMk/>
            <pc:sldMk cId="2415561124" sldId="1756"/>
            <ac:spMk id="66" creationId="{7C149A2C-DBA3-D64B-A22B-C49D39A8A633}"/>
          </ac:spMkLst>
        </pc:spChg>
        <pc:grpChg chg="add del mod">
          <ac:chgData name="Mark Dyson" userId="50e37d5c-b0e0-47c4-8874-96f1437702d9" providerId="ADAL" clId="{C01C680E-6F8B-9447-A42A-CCA23AE92D6B}" dt="2020-11-10T00:10:00.584" v="2681"/>
          <ac:grpSpMkLst>
            <pc:docMk/>
            <pc:sldMk cId="2415561124" sldId="1756"/>
            <ac:grpSpMk id="13" creationId="{0F99E940-4FA0-F648-A359-FAAC774021C6}"/>
          </ac:grpSpMkLst>
        </pc:grpChg>
        <pc:grpChg chg="mod">
          <ac:chgData name="Mark Dyson" userId="50e37d5c-b0e0-47c4-8874-96f1437702d9" providerId="ADAL" clId="{C01C680E-6F8B-9447-A42A-CCA23AE92D6B}" dt="2020-11-10T00:09:52.789" v="2680"/>
          <ac:grpSpMkLst>
            <pc:docMk/>
            <pc:sldMk cId="2415561124" sldId="1756"/>
            <ac:grpSpMk id="15" creationId="{BB788183-9967-6D4F-B99E-377580B4D29B}"/>
          </ac:grpSpMkLst>
        </pc:grpChg>
        <pc:grpChg chg="add del mod">
          <ac:chgData name="Mark Dyson" userId="50e37d5c-b0e0-47c4-8874-96f1437702d9" providerId="ADAL" clId="{C01C680E-6F8B-9447-A42A-CCA23AE92D6B}" dt="2020-11-10T00:10:00.584" v="2681"/>
          <ac:grpSpMkLst>
            <pc:docMk/>
            <pc:sldMk cId="2415561124" sldId="1756"/>
            <ac:grpSpMk id="24" creationId="{6287E4C2-A729-0940-9C1E-5851F55EF775}"/>
          </ac:grpSpMkLst>
        </pc:grpChg>
        <pc:grpChg chg="add mod">
          <ac:chgData name="Mark Dyson" userId="50e37d5c-b0e0-47c4-8874-96f1437702d9" providerId="ADAL" clId="{C01C680E-6F8B-9447-A42A-CCA23AE92D6B}" dt="2020-11-10T00:10:03.271" v="2683" actId="164"/>
          <ac:grpSpMkLst>
            <pc:docMk/>
            <pc:sldMk cId="2415561124" sldId="1756"/>
            <ac:grpSpMk id="41" creationId="{EA011C62-229B-A342-A597-B4373FA4AC68}"/>
          </ac:grpSpMkLst>
        </pc:grpChg>
        <pc:grpChg chg="mod">
          <ac:chgData name="Mark Dyson" userId="50e37d5c-b0e0-47c4-8874-96f1437702d9" providerId="ADAL" clId="{C01C680E-6F8B-9447-A42A-CCA23AE92D6B}" dt="2020-11-10T00:10:00.634" v="2682"/>
          <ac:grpSpMkLst>
            <pc:docMk/>
            <pc:sldMk cId="2415561124" sldId="1756"/>
            <ac:grpSpMk id="43" creationId="{B80A0336-DD65-EE41-B4C9-2E1123D1CDCE}"/>
          </ac:grpSpMkLst>
        </pc:grpChg>
        <pc:grpChg chg="add mod">
          <ac:chgData name="Mark Dyson" userId="50e37d5c-b0e0-47c4-8874-96f1437702d9" providerId="ADAL" clId="{C01C680E-6F8B-9447-A42A-CCA23AE92D6B}" dt="2020-11-10T00:10:03.271" v="2683" actId="164"/>
          <ac:grpSpMkLst>
            <pc:docMk/>
            <pc:sldMk cId="2415561124" sldId="1756"/>
            <ac:grpSpMk id="52" creationId="{E482DCB2-4776-1045-94B8-B5799506F93A}"/>
          </ac:grpSpMkLst>
        </pc:grpChg>
        <pc:grpChg chg="add mod">
          <ac:chgData name="Mark Dyson" userId="50e37d5c-b0e0-47c4-8874-96f1437702d9" providerId="ADAL" clId="{C01C680E-6F8B-9447-A42A-CCA23AE92D6B}" dt="2020-11-10T00:10:34.929" v="2692" actId="1076"/>
          <ac:grpSpMkLst>
            <pc:docMk/>
            <pc:sldMk cId="2415561124" sldId="1756"/>
            <ac:grpSpMk id="62" creationId="{1D2343EA-9003-084A-8D77-7D42BED655B8}"/>
          </ac:grpSpMkLst>
        </pc:grpChg>
        <pc:graphicFrameChg chg="add del mod">
          <ac:chgData name="Mark Dyson" userId="50e37d5c-b0e0-47c4-8874-96f1437702d9" providerId="ADAL" clId="{C01C680E-6F8B-9447-A42A-CCA23AE92D6B}" dt="2020-11-10T00:10:00.584" v="2681"/>
          <ac:graphicFrameMkLst>
            <pc:docMk/>
            <pc:sldMk cId="2415561124" sldId="1756"/>
            <ac:graphicFrameMk id="6" creationId="{E9BF76D0-3FE6-EC4B-B286-7F9B26922F90}"/>
          </ac:graphicFrameMkLst>
        </pc:graphicFrameChg>
        <pc:graphicFrameChg chg="mod">
          <ac:chgData name="Mark Dyson" userId="50e37d5c-b0e0-47c4-8874-96f1437702d9" providerId="ADAL" clId="{C01C680E-6F8B-9447-A42A-CCA23AE92D6B}" dt="2020-11-10T00:09:52.789" v="2680"/>
          <ac:graphicFrameMkLst>
            <pc:docMk/>
            <pc:sldMk cId="2415561124" sldId="1756"/>
            <ac:graphicFrameMk id="14" creationId="{DCE01CEE-BB32-0C43-A94D-DEB9E5574079}"/>
          </ac:graphicFrameMkLst>
        </pc:graphicFrameChg>
        <pc:graphicFrameChg chg="mod">
          <ac:chgData name="Mark Dyson" userId="50e37d5c-b0e0-47c4-8874-96f1437702d9" providerId="ADAL" clId="{C01C680E-6F8B-9447-A42A-CCA23AE92D6B}" dt="2020-11-10T00:09:52.789" v="2680"/>
          <ac:graphicFrameMkLst>
            <pc:docMk/>
            <pc:sldMk cId="2415561124" sldId="1756"/>
            <ac:graphicFrameMk id="25" creationId="{8B10B91A-A555-9447-BDC5-20090AAA31C3}"/>
          </ac:graphicFrameMkLst>
        </pc:graphicFrameChg>
        <pc:graphicFrameChg chg="add mod">
          <ac:chgData name="Mark Dyson" userId="50e37d5c-b0e0-47c4-8874-96f1437702d9" providerId="ADAL" clId="{C01C680E-6F8B-9447-A42A-CCA23AE92D6B}" dt="2020-11-10T00:10:03.271" v="2683" actId="164"/>
          <ac:graphicFrameMkLst>
            <pc:docMk/>
            <pc:sldMk cId="2415561124" sldId="1756"/>
            <ac:graphicFrameMk id="34" creationId="{0ABB554A-0312-E749-8EC2-D2A899639024}"/>
          </ac:graphicFrameMkLst>
        </pc:graphicFrameChg>
        <pc:graphicFrameChg chg="mod">
          <ac:chgData name="Mark Dyson" userId="50e37d5c-b0e0-47c4-8874-96f1437702d9" providerId="ADAL" clId="{C01C680E-6F8B-9447-A42A-CCA23AE92D6B}" dt="2020-11-10T00:10:00.634" v="2682"/>
          <ac:graphicFrameMkLst>
            <pc:docMk/>
            <pc:sldMk cId="2415561124" sldId="1756"/>
            <ac:graphicFrameMk id="42" creationId="{6C8AF538-E306-2045-B11B-10D11234728F}"/>
          </ac:graphicFrameMkLst>
        </pc:graphicFrameChg>
        <pc:graphicFrameChg chg="mod">
          <ac:chgData name="Mark Dyson" userId="50e37d5c-b0e0-47c4-8874-96f1437702d9" providerId="ADAL" clId="{C01C680E-6F8B-9447-A42A-CCA23AE92D6B}" dt="2020-11-10T00:10:00.634" v="2682"/>
          <ac:graphicFrameMkLst>
            <pc:docMk/>
            <pc:sldMk cId="2415561124" sldId="1756"/>
            <ac:graphicFrameMk id="53" creationId="{55C2F238-35B3-464C-A821-17E375B308A6}"/>
          </ac:graphicFrameMkLst>
        </pc:graphicFrameChg>
      </pc:sldChg>
      <pc:sldChg chg="addSp delSp modSp add mod modAnim">
        <pc:chgData name="Mark Dyson" userId="50e37d5c-b0e0-47c4-8874-96f1437702d9" providerId="ADAL" clId="{C01C680E-6F8B-9447-A42A-CCA23AE92D6B}" dt="2020-11-11T03:38:13.802" v="13605" actId="207"/>
        <pc:sldMkLst>
          <pc:docMk/>
          <pc:sldMk cId="1302822863" sldId="1757"/>
        </pc:sldMkLst>
        <pc:spChg chg="del mod">
          <ac:chgData name="Mark Dyson" userId="50e37d5c-b0e0-47c4-8874-96f1437702d9" providerId="ADAL" clId="{C01C680E-6F8B-9447-A42A-CCA23AE92D6B}" dt="2020-11-10T05:27:44.987" v="11734" actId="478"/>
          <ac:spMkLst>
            <pc:docMk/>
            <pc:sldMk cId="1302822863" sldId="1757"/>
            <ac:spMk id="3" creationId="{6FDCA150-45BF-9846-9DD8-29A156B8693C}"/>
          </ac:spMkLst>
        </pc:spChg>
        <pc:spChg chg="mod">
          <ac:chgData name="Mark Dyson" userId="50e37d5c-b0e0-47c4-8874-96f1437702d9" providerId="ADAL" clId="{C01C680E-6F8B-9447-A42A-CCA23AE92D6B}" dt="2020-11-10T05:30:09.738" v="11750" actId="207"/>
          <ac:spMkLst>
            <pc:docMk/>
            <pc:sldMk cId="1302822863" sldId="1757"/>
            <ac:spMk id="8" creationId="{1E93162C-DE58-BB40-AB05-4958C5CA1771}"/>
          </ac:spMkLst>
        </pc:spChg>
        <pc:spChg chg="mod">
          <ac:chgData name="Mark Dyson" userId="50e37d5c-b0e0-47c4-8874-96f1437702d9" providerId="ADAL" clId="{C01C680E-6F8B-9447-A42A-CCA23AE92D6B}" dt="2020-11-10T05:30:09.738" v="11750" actId="207"/>
          <ac:spMkLst>
            <pc:docMk/>
            <pc:sldMk cId="1302822863" sldId="1757"/>
            <ac:spMk id="9" creationId="{9D7582C0-90E6-2C4C-A80E-89857BE5BB80}"/>
          </ac:spMkLst>
        </pc:spChg>
        <pc:spChg chg="mod">
          <ac:chgData name="Mark Dyson" userId="50e37d5c-b0e0-47c4-8874-96f1437702d9" providerId="ADAL" clId="{C01C680E-6F8B-9447-A42A-CCA23AE92D6B}" dt="2020-11-10T04:46:57.259" v="9626" actId="20577"/>
          <ac:spMkLst>
            <pc:docMk/>
            <pc:sldMk cId="1302822863" sldId="1757"/>
            <ac:spMk id="16" creationId="{00000000-0000-0000-0000-000000000000}"/>
          </ac:spMkLst>
        </pc:spChg>
        <pc:spChg chg="mod">
          <ac:chgData name="Mark Dyson" userId="50e37d5c-b0e0-47c4-8874-96f1437702d9" providerId="ADAL" clId="{C01C680E-6F8B-9447-A42A-CCA23AE92D6B}" dt="2020-11-10T15:55:52.535" v="13429" actId="20577"/>
          <ac:spMkLst>
            <pc:docMk/>
            <pc:sldMk cId="1302822863" sldId="1757"/>
            <ac:spMk id="25" creationId="{00000000-0000-0000-0000-000000000000}"/>
          </ac:spMkLst>
        </pc:spChg>
        <pc:spChg chg="mod">
          <ac:chgData name="Mark Dyson" userId="50e37d5c-b0e0-47c4-8874-96f1437702d9" providerId="ADAL" clId="{C01C680E-6F8B-9447-A42A-CCA23AE92D6B}" dt="2020-11-11T03:38:13.802" v="13605" actId="207"/>
          <ac:spMkLst>
            <pc:docMk/>
            <pc:sldMk cId="1302822863" sldId="1757"/>
            <ac:spMk id="27" creationId="{00000000-0000-0000-0000-000000000000}"/>
          </ac:spMkLst>
        </pc:spChg>
        <pc:spChg chg="mod">
          <ac:chgData name="Mark Dyson" userId="50e37d5c-b0e0-47c4-8874-96f1437702d9" providerId="ADAL" clId="{C01C680E-6F8B-9447-A42A-CCA23AE92D6B}" dt="2020-11-10T04:48:47.379" v="9646" actId="20577"/>
          <ac:spMkLst>
            <pc:docMk/>
            <pc:sldMk cId="1302822863" sldId="1757"/>
            <ac:spMk id="30" creationId="{00000000-0000-0000-0000-000000000000}"/>
          </ac:spMkLst>
        </pc:spChg>
        <pc:cxnChg chg="add mod">
          <ac:chgData name="Mark Dyson" userId="50e37d5c-b0e0-47c4-8874-96f1437702d9" providerId="ADAL" clId="{C01C680E-6F8B-9447-A42A-CCA23AE92D6B}" dt="2020-11-10T05:30:09.738" v="11750" actId="207"/>
          <ac:cxnSpMkLst>
            <pc:docMk/>
            <pc:sldMk cId="1302822863" sldId="1757"/>
            <ac:cxnSpMk id="5" creationId="{C58FE65C-746D-0443-BB9C-0C2E412FFACB}"/>
          </ac:cxnSpMkLst>
        </pc:cxnChg>
        <pc:cxnChg chg="add mod">
          <ac:chgData name="Mark Dyson" userId="50e37d5c-b0e0-47c4-8874-96f1437702d9" providerId="ADAL" clId="{C01C680E-6F8B-9447-A42A-CCA23AE92D6B}" dt="2020-11-10T05:30:09.738" v="11750" actId="207"/>
          <ac:cxnSpMkLst>
            <pc:docMk/>
            <pc:sldMk cId="1302822863" sldId="1757"/>
            <ac:cxnSpMk id="13" creationId="{38C95929-17ED-E947-BDCB-5EEB0E34A943}"/>
          </ac:cxnSpMkLst>
        </pc:cxnChg>
      </pc:sldChg>
      <pc:sldChg chg="addSp delSp modSp new mod modClrScheme chgLayout">
        <pc:chgData name="Mark Dyson" userId="50e37d5c-b0e0-47c4-8874-96f1437702d9" providerId="ADAL" clId="{C01C680E-6F8B-9447-A42A-CCA23AE92D6B}" dt="2020-11-10T03:40:11.554" v="5031" actId="207"/>
        <pc:sldMkLst>
          <pc:docMk/>
          <pc:sldMk cId="3743424022" sldId="1758"/>
        </pc:sldMkLst>
        <pc:spChg chg="mod ord">
          <ac:chgData name="Mark Dyson" userId="50e37d5c-b0e0-47c4-8874-96f1437702d9" providerId="ADAL" clId="{C01C680E-6F8B-9447-A42A-CCA23AE92D6B}" dt="2020-11-10T03:38:02.745" v="4911" actId="20577"/>
          <ac:spMkLst>
            <pc:docMk/>
            <pc:sldMk cId="3743424022" sldId="1758"/>
            <ac:spMk id="2" creationId="{3720990F-9C66-AB44-92B7-5E4F7C9B9227}"/>
          </ac:spMkLst>
        </pc:spChg>
        <pc:spChg chg="del">
          <ac:chgData name="Mark Dyson" userId="50e37d5c-b0e0-47c4-8874-96f1437702d9" providerId="ADAL" clId="{C01C680E-6F8B-9447-A42A-CCA23AE92D6B}" dt="2020-11-10T03:15:59.557" v="3347" actId="478"/>
          <ac:spMkLst>
            <pc:docMk/>
            <pc:sldMk cId="3743424022" sldId="1758"/>
            <ac:spMk id="3" creationId="{78DA5384-C0B8-EA48-9A8E-1C9C880FD8E0}"/>
          </ac:spMkLst>
        </pc:spChg>
        <pc:spChg chg="del">
          <ac:chgData name="Mark Dyson" userId="50e37d5c-b0e0-47c4-8874-96f1437702d9" providerId="ADAL" clId="{C01C680E-6F8B-9447-A42A-CCA23AE92D6B}" dt="2020-11-10T03:15:56.806" v="3346" actId="478"/>
          <ac:spMkLst>
            <pc:docMk/>
            <pc:sldMk cId="3743424022" sldId="1758"/>
            <ac:spMk id="4" creationId="{2D9D8207-E43D-224B-968E-D61E12E7DE95}"/>
          </ac:spMkLst>
        </pc:spChg>
        <pc:spChg chg="del mod ord">
          <ac:chgData name="Mark Dyson" userId="50e37d5c-b0e0-47c4-8874-96f1437702d9" providerId="ADAL" clId="{C01C680E-6F8B-9447-A42A-CCA23AE92D6B}" dt="2020-11-10T03:16:31.543" v="3410" actId="700"/>
          <ac:spMkLst>
            <pc:docMk/>
            <pc:sldMk cId="3743424022" sldId="1758"/>
            <ac:spMk id="5" creationId="{98E3B755-4D17-304C-9287-D3A1DE9F479C}"/>
          </ac:spMkLst>
        </pc:spChg>
        <pc:spChg chg="add del mod ord">
          <ac:chgData name="Mark Dyson" userId="50e37d5c-b0e0-47c4-8874-96f1437702d9" providerId="ADAL" clId="{C01C680E-6F8B-9447-A42A-CCA23AE92D6B}" dt="2020-11-10T03:16:50.574" v="3418" actId="700"/>
          <ac:spMkLst>
            <pc:docMk/>
            <pc:sldMk cId="3743424022" sldId="1758"/>
            <ac:spMk id="6" creationId="{922B28C7-AC40-A94A-8877-AF4D35E4A6FA}"/>
          </ac:spMkLst>
        </pc:spChg>
        <pc:spChg chg="add del mod ord">
          <ac:chgData name="Mark Dyson" userId="50e37d5c-b0e0-47c4-8874-96f1437702d9" providerId="ADAL" clId="{C01C680E-6F8B-9447-A42A-CCA23AE92D6B}" dt="2020-11-10T03:16:50.574" v="3418" actId="700"/>
          <ac:spMkLst>
            <pc:docMk/>
            <pc:sldMk cId="3743424022" sldId="1758"/>
            <ac:spMk id="7" creationId="{C0DCC346-DED7-3049-AAD9-4BFD735FA251}"/>
          </ac:spMkLst>
        </pc:spChg>
        <pc:spChg chg="add del mod ord">
          <ac:chgData name="Mark Dyson" userId="50e37d5c-b0e0-47c4-8874-96f1437702d9" providerId="ADAL" clId="{C01C680E-6F8B-9447-A42A-CCA23AE92D6B}" dt="2020-11-10T03:16:50.574" v="3418" actId="700"/>
          <ac:spMkLst>
            <pc:docMk/>
            <pc:sldMk cId="3743424022" sldId="1758"/>
            <ac:spMk id="8" creationId="{41449F6B-FB2D-C648-A0C4-038B48913EC1}"/>
          </ac:spMkLst>
        </pc:spChg>
        <pc:spChg chg="add del mod ord">
          <ac:chgData name="Mark Dyson" userId="50e37d5c-b0e0-47c4-8874-96f1437702d9" providerId="ADAL" clId="{C01C680E-6F8B-9447-A42A-CCA23AE92D6B}" dt="2020-11-10T03:16:50.574" v="3418" actId="700"/>
          <ac:spMkLst>
            <pc:docMk/>
            <pc:sldMk cId="3743424022" sldId="1758"/>
            <ac:spMk id="9" creationId="{AC394044-7006-E541-88BC-10EBCFDC7A1F}"/>
          </ac:spMkLst>
        </pc:spChg>
        <pc:spChg chg="add del mod ord">
          <ac:chgData name="Mark Dyson" userId="50e37d5c-b0e0-47c4-8874-96f1437702d9" providerId="ADAL" clId="{C01C680E-6F8B-9447-A42A-CCA23AE92D6B}" dt="2020-11-10T03:16:50.574" v="3418" actId="700"/>
          <ac:spMkLst>
            <pc:docMk/>
            <pc:sldMk cId="3743424022" sldId="1758"/>
            <ac:spMk id="10" creationId="{9715E626-3C6B-FC4F-A562-45173D62CD55}"/>
          </ac:spMkLst>
        </pc:spChg>
        <pc:spChg chg="add del mod ord">
          <ac:chgData name="Mark Dyson" userId="50e37d5c-b0e0-47c4-8874-96f1437702d9" providerId="ADAL" clId="{C01C680E-6F8B-9447-A42A-CCA23AE92D6B}" dt="2020-11-10T03:16:50.574" v="3418" actId="700"/>
          <ac:spMkLst>
            <pc:docMk/>
            <pc:sldMk cId="3743424022" sldId="1758"/>
            <ac:spMk id="11" creationId="{A8FE0CFF-01B0-C44D-A17E-42695687725B}"/>
          </ac:spMkLst>
        </pc:spChg>
        <pc:spChg chg="add del mod ord">
          <ac:chgData name="Mark Dyson" userId="50e37d5c-b0e0-47c4-8874-96f1437702d9" providerId="ADAL" clId="{C01C680E-6F8B-9447-A42A-CCA23AE92D6B}" dt="2020-11-10T03:16:42.669" v="3417" actId="478"/>
          <ac:spMkLst>
            <pc:docMk/>
            <pc:sldMk cId="3743424022" sldId="1758"/>
            <ac:spMk id="12" creationId="{EDCBA02D-5BCA-034B-BFCD-C38BBDB80361}"/>
          </ac:spMkLst>
        </pc:spChg>
        <pc:spChg chg="add del mod ord">
          <ac:chgData name="Mark Dyson" userId="50e37d5c-b0e0-47c4-8874-96f1437702d9" providerId="ADAL" clId="{C01C680E-6F8B-9447-A42A-CCA23AE92D6B}" dt="2020-11-10T03:16:37.872" v="3416" actId="478"/>
          <ac:spMkLst>
            <pc:docMk/>
            <pc:sldMk cId="3743424022" sldId="1758"/>
            <ac:spMk id="13" creationId="{6C8F974F-AE71-8845-9EC9-A3E28CB1AA23}"/>
          </ac:spMkLst>
        </pc:spChg>
        <pc:spChg chg="add del mod ord">
          <ac:chgData name="Mark Dyson" userId="50e37d5c-b0e0-47c4-8874-96f1437702d9" providerId="ADAL" clId="{C01C680E-6F8B-9447-A42A-CCA23AE92D6B}" dt="2020-11-10T03:16:50.574" v="3418" actId="700"/>
          <ac:spMkLst>
            <pc:docMk/>
            <pc:sldMk cId="3743424022" sldId="1758"/>
            <ac:spMk id="14" creationId="{7965B3E2-6844-424D-8655-CF58A85CF697}"/>
          </ac:spMkLst>
        </pc:spChg>
        <pc:spChg chg="add del mod ord">
          <ac:chgData name="Mark Dyson" userId="50e37d5c-b0e0-47c4-8874-96f1437702d9" providerId="ADAL" clId="{C01C680E-6F8B-9447-A42A-CCA23AE92D6B}" dt="2020-11-10T03:20:01.359" v="3608" actId="478"/>
          <ac:spMkLst>
            <pc:docMk/>
            <pc:sldMk cId="3743424022" sldId="1758"/>
            <ac:spMk id="15" creationId="{FA1DA18C-B5E6-704B-8D68-6006C5A9AF3B}"/>
          </ac:spMkLst>
        </pc:spChg>
        <pc:spChg chg="add del mod ord">
          <ac:chgData name="Mark Dyson" userId="50e37d5c-b0e0-47c4-8874-96f1437702d9" providerId="ADAL" clId="{C01C680E-6F8B-9447-A42A-CCA23AE92D6B}" dt="2020-11-10T03:19:40.996" v="3534" actId="700"/>
          <ac:spMkLst>
            <pc:docMk/>
            <pc:sldMk cId="3743424022" sldId="1758"/>
            <ac:spMk id="16" creationId="{BD759F75-FD09-9B44-B13B-44498E1A89EC}"/>
          </ac:spMkLst>
        </pc:spChg>
        <pc:spChg chg="add del mod ord">
          <ac:chgData name="Mark Dyson" userId="50e37d5c-b0e0-47c4-8874-96f1437702d9" providerId="ADAL" clId="{C01C680E-6F8B-9447-A42A-CCA23AE92D6B}" dt="2020-11-10T03:19:40.996" v="3534" actId="700"/>
          <ac:spMkLst>
            <pc:docMk/>
            <pc:sldMk cId="3743424022" sldId="1758"/>
            <ac:spMk id="17" creationId="{9CF800D5-8334-D84B-A972-BC6D1E2E5751}"/>
          </ac:spMkLst>
        </pc:spChg>
        <pc:spChg chg="add del mod ord">
          <ac:chgData name="Mark Dyson" userId="50e37d5c-b0e0-47c4-8874-96f1437702d9" providerId="ADAL" clId="{C01C680E-6F8B-9447-A42A-CCA23AE92D6B}" dt="2020-11-10T03:19:40.996" v="3534" actId="700"/>
          <ac:spMkLst>
            <pc:docMk/>
            <pc:sldMk cId="3743424022" sldId="1758"/>
            <ac:spMk id="18" creationId="{C823572C-8D25-A94F-AA91-745B35A7AB59}"/>
          </ac:spMkLst>
        </pc:spChg>
        <pc:spChg chg="add del mod ord">
          <ac:chgData name="Mark Dyson" userId="50e37d5c-b0e0-47c4-8874-96f1437702d9" providerId="ADAL" clId="{C01C680E-6F8B-9447-A42A-CCA23AE92D6B}" dt="2020-11-10T03:19:44.269" v="3538" actId="478"/>
          <ac:spMkLst>
            <pc:docMk/>
            <pc:sldMk cId="3743424022" sldId="1758"/>
            <ac:spMk id="19" creationId="{25C988C1-4B04-424C-869F-02AF80D83DF9}"/>
          </ac:spMkLst>
        </pc:spChg>
        <pc:spChg chg="add del mod ord">
          <ac:chgData name="Mark Dyson" userId="50e37d5c-b0e0-47c4-8874-96f1437702d9" providerId="ADAL" clId="{C01C680E-6F8B-9447-A42A-CCA23AE92D6B}" dt="2020-11-10T03:19:40.996" v="3534" actId="700"/>
          <ac:spMkLst>
            <pc:docMk/>
            <pc:sldMk cId="3743424022" sldId="1758"/>
            <ac:spMk id="20" creationId="{37D1F2FF-9B5A-E447-9A29-C512A75AB1CE}"/>
          </ac:spMkLst>
        </pc:spChg>
        <pc:spChg chg="add del mod ord">
          <ac:chgData name="Mark Dyson" userId="50e37d5c-b0e0-47c4-8874-96f1437702d9" providerId="ADAL" clId="{C01C680E-6F8B-9447-A42A-CCA23AE92D6B}" dt="2020-11-10T03:16:56.549" v="3424" actId="478"/>
          <ac:spMkLst>
            <pc:docMk/>
            <pc:sldMk cId="3743424022" sldId="1758"/>
            <ac:spMk id="21" creationId="{73064D42-DFD9-5D42-ACFE-A4906BA9E8DE}"/>
          </ac:spMkLst>
        </pc:spChg>
        <pc:spChg chg="add del mod ord">
          <ac:chgData name="Mark Dyson" userId="50e37d5c-b0e0-47c4-8874-96f1437702d9" providerId="ADAL" clId="{C01C680E-6F8B-9447-A42A-CCA23AE92D6B}" dt="2020-11-10T03:16:54.319" v="3423" actId="478"/>
          <ac:spMkLst>
            <pc:docMk/>
            <pc:sldMk cId="3743424022" sldId="1758"/>
            <ac:spMk id="22" creationId="{705E9449-53C7-1040-AD96-0F74ED0D42AE}"/>
          </ac:spMkLst>
        </pc:spChg>
        <pc:spChg chg="add del mod ord">
          <ac:chgData name="Mark Dyson" userId="50e37d5c-b0e0-47c4-8874-96f1437702d9" providerId="ADAL" clId="{C01C680E-6F8B-9447-A42A-CCA23AE92D6B}" dt="2020-11-10T03:19:40.996" v="3534" actId="700"/>
          <ac:spMkLst>
            <pc:docMk/>
            <pc:sldMk cId="3743424022" sldId="1758"/>
            <ac:spMk id="23" creationId="{6A20B549-97B6-1E43-8868-D426063F41BF}"/>
          </ac:spMkLst>
        </pc:spChg>
        <pc:spChg chg="add del mod ord">
          <ac:chgData name="Mark Dyson" userId="50e37d5c-b0e0-47c4-8874-96f1437702d9" providerId="ADAL" clId="{C01C680E-6F8B-9447-A42A-CCA23AE92D6B}" dt="2020-11-10T03:19:42.983" v="3537" actId="478"/>
          <ac:spMkLst>
            <pc:docMk/>
            <pc:sldMk cId="3743424022" sldId="1758"/>
            <ac:spMk id="24" creationId="{5D8FD791-5381-F74F-9FF0-841B6B2911BB}"/>
          </ac:spMkLst>
        </pc:spChg>
        <pc:spChg chg="add del mod ord">
          <ac:chgData name="Mark Dyson" userId="50e37d5c-b0e0-47c4-8874-96f1437702d9" providerId="ADAL" clId="{C01C680E-6F8B-9447-A42A-CCA23AE92D6B}" dt="2020-11-10T03:24:49.228" v="3633" actId="478"/>
          <ac:spMkLst>
            <pc:docMk/>
            <pc:sldMk cId="3743424022" sldId="1758"/>
            <ac:spMk id="25" creationId="{080EFA40-69E6-5645-9EDF-BF220B257DEF}"/>
          </ac:spMkLst>
        </pc:spChg>
        <pc:spChg chg="add del mod">
          <ac:chgData name="Mark Dyson" userId="50e37d5c-b0e0-47c4-8874-96f1437702d9" providerId="ADAL" clId="{C01C680E-6F8B-9447-A42A-CCA23AE92D6B}" dt="2020-11-10T03:19:46.310" v="3539" actId="478"/>
          <ac:spMkLst>
            <pc:docMk/>
            <pc:sldMk cId="3743424022" sldId="1758"/>
            <ac:spMk id="27" creationId="{08AC22BC-0018-1244-96E7-22027C308049}"/>
          </ac:spMkLst>
        </pc:spChg>
        <pc:spChg chg="add del mod">
          <ac:chgData name="Mark Dyson" userId="50e37d5c-b0e0-47c4-8874-96f1437702d9" providerId="ADAL" clId="{C01C680E-6F8B-9447-A42A-CCA23AE92D6B}" dt="2020-11-10T03:20:03.045" v="3609" actId="478"/>
          <ac:spMkLst>
            <pc:docMk/>
            <pc:sldMk cId="3743424022" sldId="1758"/>
            <ac:spMk id="29" creationId="{746AF0D9-6C8B-244C-8067-39A88FF9FDF1}"/>
          </ac:spMkLst>
        </pc:spChg>
        <pc:spChg chg="add mod">
          <ac:chgData name="Mark Dyson" userId="50e37d5c-b0e0-47c4-8874-96f1437702d9" providerId="ADAL" clId="{C01C680E-6F8B-9447-A42A-CCA23AE92D6B}" dt="2020-11-10T03:25:01.028" v="3666" actId="20577"/>
          <ac:spMkLst>
            <pc:docMk/>
            <pc:sldMk cId="3743424022" sldId="1758"/>
            <ac:spMk id="31" creationId="{4FCC169A-F30C-BE43-8D9E-E599216BF0E2}"/>
          </ac:spMkLst>
        </pc:spChg>
        <pc:spChg chg="add del mod">
          <ac:chgData name="Mark Dyson" userId="50e37d5c-b0e0-47c4-8874-96f1437702d9" providerId="ADAL" clId="{C01C680E-6F8B-9447-A42A-CCA23AE92D6B}" dt="2020-11-10T03:31:16.879" v="4404"/>
          <ac:spMkLst>
            <pc:docMk/>
            <pc:sldMk cId="3743424022" sldId="1758"/>
            <ac:spMk id="32" creationId="{7B01B39C-B2CE-8A42-B599-A61A33D116AD}"/>
          </ac:spMkLst>
        </pc:spChg>
        <pc:spChg chg="add del mod">
          <ac:chgData name="Mark Dyson" userId="50e37d5c-b0e0-47c4-8874-96f1437702d9" providerId="ADAL" clId="{C01C680E-6F8B-9447-A42A-CCA23AE92D6B}" dt="2020-11-10T03:29:43.598" v="4153" actId="478"/>
          <ac:spMkLst>
            <pc:docMk/>
            <pc:sldMk cId="3743424022" sldId="1758"/>
            <ac:spMk id="33" creationId="{52FE8D0B-9FAA-5944-A76E-793E8E087B89}"/>
          </ac:spMkLst>
        </pc:spChg>
        <pc:spChg chg="add del mod">
          <ac:chgData name="Mark Dyson" userId="50e37d5c-b0e0-47c4-8874-96f1437702d9" providerId="ADAL" clId="{C01C680E-6F8B-9447-A42A-CCA23AE92D6B}" dt="2020-11-10T03:29:49.106" v="4155"/>
          <ac:spMkLst>
            <pc:docMk/>
            <pc:sldMk cId="3743424022" sldId="1758"/>
            <ac:spMk id="34" creationId="{ED31B226-8D69-CD4A-A83F-53D49177FB54}"/>
          </ac:spMkLst>
        </pc:spChg>
        <pc:spChg chg="add mod">
          <ac:chgData name="Mark Dyson" userId="50e37d5c-b0e0-47c4-8874-96f1437702d9" providerId="ADAL" clId="{C01C680E-6F8B-9447-A42A-CCA23AE92D6B}" dt="2020-11-10T03:38:42.878" v="4979" actId="14100"/>
          <ac:spMkLst>
            <pc:docMk/>
            <pc:sldMk cId="3743424022" sldId="1758"/>
            <ac:spMk id="35" creationId="{B12F7881-B2FB-0A4B-B7A7-4EDB12613C1A}"/>
          </ac:spMkLst>
        </pc:spChg>
        <pc:spChg chg="add mod">
          <ac:chgData name="Mark Dyson" userId="50e37d5c-b0e0-47c4-8874-96f1437702d9" providerId="ADAL" clId="{C01C680E-6F8B-9447-A42A-CCA23AE92D6B}" dt="2020-11-10T03:40:11.554" v="5031" actId="207"/>
          <ac:spMkLst>
            <pc:docMk/>
            <pc:sldMk cId="3743424022" sldId="1758"/>
            <ac:spMk id="36" creationId="{AC521210-FEA5-D24D-80B7-64C9D6B52312}"/>
          </ac:spMkLst>
        </pc:spChg>
        <pc:picChg chg="add mod">
          <ac:chgData name="Mark Dyson" userId="50e37d5c-b0e0-47c4-8874-96f1437702d9" providerId="ADAL" clId="{C01C680E-6F8B-9447-A42A-CCA23AE92D6B}" dt="2020-11-10T03:26:30.686" v="3869" actId="1076"/>
          <ac:picMkLst>
            <pc:docMk/>
            <pc:sldMk cId="3743424022" sldId="1758"/>
            <ac:picMk id="30" creationId="{CB275374-639E-6048-8127-B1C2D642E57E}"/>
          </ac:picMkLst>
        </pc:picChg>
      </pc:sldChg>
      <pc:sldChg chg="addSp delSp modSp add del mod ord modClrScheme chgLayout">
        <pc:chgData name="Mark Dyson" userId="50e37d5c-b0e0-47c4-8874-96f1437702d9" providerId="ADAL" clId="{C01C680E-6F8B-9447-A42A-CCA23AE92D6B}" dt="2020-11-10T06:07:55.644" v="13201" actId="2696"/>
        <pc:sldMkLst>
          <pc:docMk/>
          <pc:sldMk cId="679569460" sldId="1759"/>
        </pc:sldMkLst>
        <pc:spChg chg="mod ord">
          <ac:chgData name="Mark Dyson" userId="50e37d5c-b0e0-47c4-8874-96f1437702d9" providerId="ADAL" clId="{C01C680E-6F8B-9447-A42A-CCA23AE92D6B}" dt="2020-11-10T03:33:52.437" v="4528" actId="20577"/>
          <ac:spMkLst>
            <pc:docMk/>
            <pc:sldMk cId="679569460" sldId="1759"/>
            <ac:spMk id="2" creationId="{3720990F-9C66-AB44-92B7-5E4F7C9B9227}"/>
          </ac:spMkLst>
        </pc:spChg>
        <pc:spChg chg="add mod ord">
          <ac:chgData name="Mark Dyson" userId="50e37d5c-b0e0-47c4-8874-96f1437702d9" providerId="ADAL" clId="{C01C680E-6F8B-9447-A42A-CCA23AE92D6B}" dt="2020-11-10T03:36:17.213" v="4723" actId="20577"/>
          <ac:spMkLst>
            <pc:docMk/>
            <pc:sldMk cId="679569460" sldId="1759"/>
            <ac:spMk id="3" creationId="{4DC634EE-6060-0F40-A1DE-36D18183067B}"/>
          </ac:spMkLst>
        </pc:spChg>
        <pc:spChg chg="add mod ord">
          <ac:chgData name="Mark Dyson" userId="50e37d5c-b0e0-47c4-8874-96f1437702d9" providerId="ADAL" clId="{C01C680E-6F8B-9447-A42A-CCA23AE92D6B}" dt="2020-11-10T03:47:48.837" v="5674" actId="20577"/>
          <ac:spMkLst>
            <pc:docMk/>
            <pc:sldMk cId="679569460" sldId="1759"/>
            <ac:spMk id="4" creationId="{7304F78E-4062-7B48-88FB-82AC7526703C}"/>
          </ac:spMkLst>
        </pc:spChg>
        <pc:spChg chg="add mod ord">
          <ac:chgData name="Mark Dyson" userId="50e37d5c-b0e0-47c4-8874-96f1437702d9" providerId="ADAL" clId="{C01C680E-6F8B-9447-A42A-CCA23AE92D6B}" dt="2020-11-10T03:35:31.645" v="4696" actId="255"/>
          <ac:spMkLst>
            <pc:docMk/>
            <pc:sldMk cId="679569460" sldId="1759"/>
            <ac:spMk id="5" creationId="{5E901C41-A33A-464C-9D9C-80DC0E5429C3}"/>
          </ac:spMkLst>
        </pc:spChg>
        <pc:spChg chg="add mod ord">
          <ac:chgData name="Mark Dyson" userId="50e37d5c-b0e0-47c4-8874-96f1437702d9" providerId="ADAL" clId="{C01C680E-6F8B-9447-A42A-CCA23AE92D6B}" dt="2020-11-10T03:49:45.063" v="6082" actId="20577"/>
          <ac:spMkLst>
            <pc:docMk/>
            <pc:sldMk cId="679569460" sldId="1759"/>
            <ac:spMk id="6" creationId="{B887951C-01E6-0541-B973-838A79C2C591}"/>
          </ac:spMkLst>
        </pc:spChg>
        <pc:spChg chg="add mod ord">
          <ac:chgData name="Mark Dyson" userId="50e37d5c-b0e0-47c4-8874-96f1437702d9" providerId="ADAL" clId="{C01C680E-6F8B-9447-A42A-CCA23AE92D6B}" dt="2020-11-10T03:35:31.645" v="4696" actId="255"/>
          <ac:spMkLst>
            <pc:docMk/>
            <pc:sldMk cId="679569460" sldId="1759"/>
            <ac:spMk id="7" creationId="{39EE75BF-E9DC-164E-B64E-A91E6E77850E}"/>
          </ac:spMkLst>
        </pc:spChg>
        <pc:spChg chg="add mod ord">
          <ac:chgData name="Mark Dyson" userId="50e37d5c-b0e0-47c4-8874-96f1437702d9" providerId="ADAL" clId="{C01C680E-6F8B-9447-A42A-CCA23AE92D6B}" dt="2020-11-10T03:47:14.961" v="5648" actId="20577"/>
          <ac:spMkLst>
            <pc:docMk/>
            <pc:sldMk cId="679569460" sldId="1759"/>
            <ac:spMk id="8" creationId="{94C89861-7B8D-CD42-AAC4-8D91C85E7117}"/>
          </ac:spMkLst>
        </pc:spChg>
        <pc:spChg chg="add del mod ord">
          <ac:chgData name="Mark Dyson" userId="50e37d5c-b0e0-47c4-8874-96f1437702d9" providerId="ADAL" clId="{C01C680E-6F8B-9447-A42A-CCA23AE92D6B}" dt="2020-11-10T03:33:06.276" v="4512" actId="478"/>
          <ac:spMkLst>
            <pc:docMk/>
            <pc:sldMk cId="679569460" sldId="1759"/>
            <ac:spMk id="9" creationId="{B7700C33-79EC-8C4E-A39B-321892ADC5DD}"/>
          </ac:spMkLst>
        </pc:spChg>
        <pc:spChg chg="add del mod ord">
          <ac:chgData name="Mark Dyson" userId="50e37d5c-b0e0-47c4-8874-96f1437702d9" providerId="ADAL" clId="{C01C680E-6F8B-9447-A42A-CCA23AE92D6B}" dt="2020-11-10T03:33:08.951" v="4513" actId="478"/>
          <ac:spMkLst>
            <pc:docMk/>
            <pc:sldMk cId="679569460" sldId="1759"/>
            <ac:spMk id="10" creationId="{1DC15D0D-B2BD-8447-A9A3-865B767D4974}"/>
          </ac:spMkLst>
        </pc:spChg>
        <pc:spChg chg="add del mod ord">
          <ac:chgData name="Mark Dyson" userId="50e37d5c-b0e0-47c4-8874-96f1437702d9" providerId="ADAL" clId="{C01C680E-6F8B-9447-A42A-CCA23AE92D6B}" dt="2020-11-10T03:33:14.556" v="4515" actId="478"/>
          <ac:spMkLst>
            <pc:docMk/>
            <pc:sldMk cId="679569460" sldId="1759"/>
            <ac:spMk id="11" creationId="{9488A665-3314-8E48-A61A-B9F43602056F}"/>
          </ac:spMkLst>
        </pc:spChg>
        <pc:spChg chg="del">
          <ac:chgData name="Mark Dyson" userId="50e37d5c-b0e0-47c4-8874-96f1437702d9" providerId="ADAL" clId="{C01C680E-6F8B-9447-A42A-CCA23AE92D6B}" dt="2020-11-10T03:33:17.379" v="4516" actId="478"/>
          <ac:spMkLst>
            <pc:docMk/>
            <pc:sldMk cId="679569460" sldId="1759"/>
            <ac:spMk id="31" creationId="{4FCC169A-F30C-BE43-8D9E-E599216BF0E2}"/>
          </ac:spMkLst>
        </pc:spChg>
        <pc:spChg chg="del mod">
          <ac:chgData name="Mark Dyson" userId="50e37d5c-b0e0-47c4-8874-96f1437702d9" providerId="ADAL" clId="{C01C680E-6F8B-9447-A42A-CCA23AE92D6B}" dt="2020-11-10T03:32:11.722" v="4411" actId="478"/>
          <ac:spMkLst>
            <pc:docMk/>
            <pc:sldMk cId="679569460" sldId="1759"/>
            <ac:spMk id="35" creationId="{B12F7881-B2FB-0A4B-B7A7-4EDB12613C1A}"/>
          </ac:spMkLst>
        </pc:spChg>
        <pc:picChg chg="del">
          <ac:chgData name="Mark Dyson" userId="50e37d5c-b0e0-47c4-8874-96f1437702d9" providerId="ADAL" clId="{C01C680E-6F8B-9447-A42A-CCA23AE92D6B}" dt="2020-11-10T03:32:09.808" v="4409" actId="478"/>
          <ac:picMkLst>
            <pc:docMk/>
            <pc:sldMk cId="679569460" sldId="1759"/>
            <ac:picMk id="30" creationId="{CB275374-639E-6048-8127-B1C2D642E57E}"/>
          </ac:picMkLst>
        </pc:picChg>
      </pc:sldChg>
      <pc:sldChg chg="new del">
        <pc:chgData name="Mark Dyson" userId="50e37d5c-b0e0-47c4-8874-96f1437702d9" providerId="ADAL" clId="{C01C680E-6F8B-9447-A42A-CCA23AE92D6B}" dt="2020-11-10T03:32:07.037" v="4407" actId="2696"/>
        <pc:sldMkLst>
          <pc:docMk/>
          <pc:sldMk cId="960348301" sldId="1759"/>
        </pc:sldMkLst>
      </pc:sldChg>
      <pc:sldChg chg="new del">
        <pc:chgData name="Mark Dyson" userId="50e37d5c-b0e0-47c4-8874-96f1437702d9" providerId="ADAL" clId="{C01C680E-6F8B-9447-A42A-CCA23AE92D6B}" dt="2020-11-10T03:51:20.520" v="6209" actId="680"/>
        <pc:sldMkLst>
          <pc:docMk/>
          <pc:sldMk cId="918605204" sldId="1760"/>
        </pc:sldMkLst>
      </pc:sldChg>
      <pc:sldChg chg="addSp delSp modSp new mod">
        <pc:chgData name="Mark Dyson" userId="50e37d5c-b0e0-47c4-8874-96f1437702d9" providerId="ADAL" clId="{C01C680E-6F8B-9447-A42A-CCA23AE92D6B}" dt="2020-11-10T05:50:22.617" v="12550" actId="20577"/>
        <pc:sldMkLst>
          <pc:docMk/>
          <pc:sldMk cId="1251573975" sldId="1760"/>
        </pc:sldMkLst>
        <pc:spChg chg="mod">
          <ac:chgData name="Mark Dyson" userId="50e37d5c-b0e0-47c4-8874-96f1437702d9" providerId="ADAL" clId="{C01C680E-6F8B-9447-A42A-CCA23AE92D6B}" dt="2020-11-10T04:27:02.014" v="8383" actId="114"/>
          <ac:spMkLst>
            <pc:docMk/>
            <pc:sldMk cId="1251573975" sldId="1760"/>
            <ac:spMk id="2" creationId="{7F7E02E7-7EBA-2748-BD0B-DD435215F75D}"/>
          </ac:spMkLst>
        </pc:spChg>
        <pc:spChg chg="del">
          <ac:chgData name="Mark Dyson" userId="50e37d5c-b0e0-47c4-8874-96f1437702d9" providerId="ADAL" clId="{C01C680E-6F8B-9447-A42A-CCA23AE92D6B}" dt="2020-11-10T03:51:48.691" v="6273" actId="478"/>
          <ac:spMkLst>
            <pc:docMk/>
            <pc:sldMk cId="1251573975" sldId="1760"/>
            <ac:spMk id="3" creationId="{13E266EC-6778-D542-A680-C102FA47B6D4}"/>
          </ac:spMkLst>
        </pc:spChg>
        <pc:spChg chg="del">
          <ac:chgData name="Mark Dyson" userId="50e37d5c-b0e0-47c4-8874-96f1437702d9" providerId="ADAL" clId="{C01C680E-6F8B-9447-A42A-CCA23AE92D6B}" dt="2020-11-10T03:51:43.328" v="6272" actId="478"/>
          <ac:spMkLst>
            <pc:docMk/>
            <pc:sldMk cId="1251573975" sldId="1760"/>
            <ac:spMk id="4" creationId="{497F6CD2-C921-A34D-BEA9-41BE7D2CB18D}"/>
          </ac:spMkLst>
        </pc:spChg>
        <pc:spChg chg="del">
          <ac:chgData name="Mark Dyson" userId="50e37d5c-b0e0-47c4-8874-96f1437702d9" providerId="ADAL" clId="{C01C680E-6F8B-9447-A42A-CCA23AE92D6B}" dt="2020-11-10T03:51:41.943" v="6271" actId="478"/>
          <ac:spMkLst>
            <pc:docMk/>
            <pc:sldMk cId="1251573975" sldId="1760"/>
            <ac:spMk id="5" creationId="{1B0A525F-72E9-B348-AD62-93C83AA33667}"/>
          </ac:spMkLst>
        </pc:spChg>
        <pc:spChg chg="del">
          <ac:chgData name="Mark Dyson" userId="50e37d5c-b0e0-47c4-8874-96f1437702d9" providerId="ADAL" clId="{C01C680E-6F8B-9447-A42A-CCA23AE92D6B}" dt="2020-11-10T03:53:11.628" v="6293" actId="478"/>
          <ac:spMkLst>
            <pc:docMk/>
            <pc:sldMk cId="1251573975" sldId="1760"/>
            <ac:spMk id="6" creationId="{FF127F0B-0D3B-5C44-AD97-1B504B44E007}"/>
          </ac:spMkLst>
        </pc:spChg>
        <pc:spChg chg="add mod">
          <ac:chgData name="Mark Dyson" userId="50e37d5c-b0e0-47c4-8874-96f1437702d9" providerId="ADAL" clId="{C01C680E-6F8B-9447-A42A-CCA23AE92D6B}" dt="2020-11-10T03:56:54.871" v="6689" actId="14100"/>
          <ac:spMkLst>
            <pc:docMk/>
            <pc:sldMk cId="1251573975" sldId="1760"/>
            <ac:spMk id="8" creationId="{EAEAD167-3110-F449-BC13-27E2FB5B4A49}"/>
          </ac:spMkLst>
        </pc:spChg>
        <pc:spChg chg="add mod">
          <ac:chgData name="Mark Dyson" userId="50e37d5c-b0e0-47c4-8874-96f1437702d9" providerId="ADAL" clId="{C01C680E-6F8B-9447-A42A-CCA23AE92D6B}" dt="2020-11-10T04:02:14.494" v="6867" actId="1076"/>
          <ac:spMkLst>
            <pc:docMk/>
            <pc:sldMk cId="1251573975" sldId="1760"/>
            <ac:spMk id="9" creationId="{466C9279-EE28-AC41-99DE-4F8DA37473AB}"/>
          </ac:spMkLst>
        </pc:spChg>
        <pc:spChg chg="add mod">
          <ac:chgData name="Mark Dyson" userId="50e37d5c-b0e0-47c4-8874-96f1437702d9" providerId="ADAL" clId="{C01C680E-6F8B-9447-A42A-CCA23AE92D6B}" dt="2020-11-10T03:54:34.149" v="6366" actId="571"/>
          <ac:spMkLst>
            <pc:docMk/>
            <pc:sldMk cId="1251573975" sldId="1760"/>
            <ac:spMk id="10" creationId="{096F0093-0B67-654A-905F-FEC509D25CCD}"/>
          </ac:spMkLst>
        </pc:spChg>
        <pc:spChg chg="add mod">
          <ac:chgData name="Mark Dyson" userId="50e37d5c-b0e0-47c4-8874-96f1437702d9" providerId="ADAL" clId="{C01C680E-6F8B-9447-A42A-CCA23AE92D6B}" dt="2020-11-10T04:02:12.592" v="6866" actId="1076"/>
          <ac:spMkLst>
            <pc:docMk/>
            <pc:sldMk cId="1251573975" sldId="1760"/>
            <ac:spMk id="11" creationId="{8F0E51C4-6CEB-F948-86E4-CB2B7E853391}"/>
          </ac:spMkLst>
        </pc:spChg>
        <pc:spChg chg="add mod">
          <ac:chgData name="Mark Dyson" userId="50e37d5c-b0e0-47c4-8874-96f1437702d9" providerId="ADAL" clId="{C01C680E-6F8B-9447-A42A-CCA23AE92D6B}" dt="2020-11-10T03:54:34.149" v="6366" actId="571"/>
          <ac:spMkLst>
            <pc:docMk/>
            <pc:sldMk cId="1251573975" sldId="1760"/>
            <ac:spMk id="12" creationId="{12BA0E09-8F16-0949-93C4-28D73FDCCC68}"/>
          </ac:spMkLst>
        </pc:spChg>
        <pc:spChg chg="add mod">
          <ac:chgData name="Mark Dyson" userId="50e37d5c-b0e0-47c4-8874-96f1437702d9" providerId="ADAL" clId="{C01C680E-6F8B-9447-A42A-CCA23AE92D6B}" dt="2020-11-10T03:54:34.149" v="6366" actId="571"/>
          <ac:spMkLst>
            <pc:docMk/>
            <pc:sldMk cId="1251573975" sldId="1760"/>
            <ac:spMk id="13" creationId="{96742972-7FA2-504E-931E-D74716218B5D}"/>
          </ac:spMkLst>
        </pc:spChg>
        <pc:spChg chg="add mod">
          <ac:chgData name="Mark Dyson" userId="50e37d5c-b0e0-47c4-8874-96f1437702d9" providerId="ADAL" clId="{C01C680E-6F8B-9447-A42A-CCA23AE92D6B}" dt="2020-11-10T04:10:19.129" v="7540" actId="14100"/>
          <ac:spMkLst>
            <pc:docMk/>
            <pc:sldMk cId="1251573975" sldId="1760"/>
            <ac:spMk id="14" creationId="{D89EDD0D-37BD-A64D-B15E-2C76561CD2C7}"/>
          </ac:spMkLst>
        </pc:spChg>
        <pc:spChg chg="add del mod">
          <ac:chgData name="Mark Dyson" userId="50e37d5c-b0e0-47c4-8874-96f1437702d9" providerId="ADAL" clId="{C01C680E-6F8B-9447-A42A-CCA23AE92D6B}" dt="2020-11-10T03:53:38.560" v="6303" actId="478"/>
          <ac:spMkLst>
            <pc:docMk/>
            <pc:sldMk cId="1251573975" sldId="1760"/>
            <ac:spMk id="16" creationId="{F2C79AC5-982A-5C42-80D8-B12BFF570884}"/>
          </ac:spMkLst>
        </pc:spChg>
        <pc:spChg chg="add mod">
          <ac:chgData name="Mark Dyson" userId="50e37d5c-b0e0-47c4-8874-96f1437702d9" providerId="ADAL" clId="{C01C680E-6F8B-9447-A42A-CCA23AE92D6B}" dt="2020-11-10T03:53:36.855" v="6302" actId="20577"/>
          <ac:spMkLst>
            <pc:docMk/>
            <pc:sldMk cId="1251573975" sldId="1760"/>
            <ac:spMk id="17" creationId="{BE0F2720-CC25-C04B-891C-7BC347AAF7D4}"/>
          </ac:spMkLst>
        </pc:spChg>
        <pc:spChg chg="add del mod">
          <ac:chgData name="Mark Dyson" userId="50e37d5c-b0e0-47c4-8874-96f1437702d9" providerId="ADAL" clId="{C01C680E-6F8B-9447-A42A-CCA23AE92D6B}" dt="2020-11-10T03:55:31.413" v="6606" actId="478"/>
          <ac:spMkLst>
            <pc:docMk/>
            <pc:sldMk cId="1251573975" sldId="1760"/>
            <ac:spMk id="18" creationId="{C6C9118E-A926-0D4F-B8B7-51A97D648BE6}"/>
          </ac:spMkLst>
        </pc:spChg>
        <pc:spChg chg="add del mod">
          <ac:chgData name="Mark Dyson" userId="50e37d5c-b0e0-47c4-8874-96f1437702d9" providerId="ADAL" clId="{C01C680E-6F8B-9447-A42A-CCA23AE92D6B}" dt="2020-11-10T03:55:54.236" v="6614" actId="478"/>
          <ac:spMkLst>
            <pc:docMk/>
            <pc:sldMk cId="1251573975" sldId="1760"/>
            <ac:spMk id="19" creationId="{D61955B2-0A3D-9A4A-A6C2-C43713026066}"/>
          </ac:spMkLst>
        </pc:spChg>
        <pc:spChg chg="add mod">
          <ac:chgData name="Mark Dyson" userId="50e37d5c-b0e0-47c4-8874-96f1437702d9" providerId="ADAL" clId="{C01C680E-6F8B-9447-A42A-CCA23AE92D6B}" dt="2020-11-10T05:50:22.617" v="12550" actId="20577"/>
          <ac:spMkLst>
            <pc:docMk/>
            <pc:sldMk cId="1251573975" sldId="1760"/>
            <ac:spMk id="20" creationId="{65F6356A-3DA0-6A43-A73B-521B4B00DD79}"/>
          </ac:spMkLst>
        </pc:spChg>
        <pc:grpChg chg="add mod">
          <ac:chgData name="Mark Dyson" userId="50e37d5c-b0e0-47c4-8874-96f1437702d9" providerId="ADAL" clId="{C01C680E-6F8B-9447-A42A-CCA23AE92D6B}" dt="2020-11-10T03:54:34.149" v="6366" actId="571"/>
          <ac:grpSpMkLst>
            <pc:docMk/>
            <pc:sldMk cId="1251573975" sldId="1760"/>
            <ac:grpSpMk id="15" creationId="{07B680F7-614C-114F-B0AE-041687366130}"/>
          </ac:grpSpMkLst>
        </pc:grpChg>
        <pc:picChg chg="add mod">
          <ac:chgData name="Mark Dyson" userId="50e37d5c-b0e0-47c4-8874-96f1437702d9" providerId="ADAL" clId="{C01C680E-6F8B-9447-A42A-CCA23AE92D6B}" dt="2020-11-10T03:54:34.149" v="6366" actId="571"/>
          <ac:picMkLst>
            <pc:docMk/>
            <pc:sldMk cId="1251573975" sldId="1760"/>
            <ac:picMk id="7" creationId="{411A0219-4CDF-9D41-B478-F48BC7C9F6AB}"/>
          </ac:picMkLst>
        </pc:picChg>
      </pc:sldChg>
      <pc:sldChg chg="addSp delSp modSp add mod">
        <pc:chgData name="Mark Dyson" userId="50e37d5c-b0e0-47c4-8874-96f1437702d9" providerId="ADAL" clId="{C01C680E-6F8B-9447-A42A-CCA23AE92D6B}" dt="2020-11-11T03:43:03.060" v="13688" actId="20577"/>
        <pc:sldMkLst>
          <pc:docMk/>
          <pc:sldMk cId="3583614637" sldId="1761"/>
        </pc:sldMkLst>
        <pc:spChg chg="del mod">
          <ac:chgData name="Mark Dyson" userId="50e37d5c-b0e0-47c4-8874-96f1437702d9" providerId="ADAL" clId="{C01C680E-6F8B-9447-A42A-CCA23AE92D6B}" dt="2020-11-10T04:26:26.472" v="8352" actId="478"/>
          <ac:spMkLst>
            <pc:docMk/>
            <pc:sldMk cId="3583614637" sldId="1761"/>
            <ac:spMk id="2" creationId="{7F7E02E7-7EBA-2748-BD0B-DD435215F75D}"/>
          </ac:spMkLst>
        </pc:spChg>
        <pc:spChg chg="add del mod">
          <ac:chgData name="Mark Dyson" userId="50e37d5c-b0e0-47c4-8874-96f1437702d9" providerId="ADAL" clId="{C01C680E-6F8B-9447-A42A-CCA23AE92D6B}" dt="2020-11-10T04:26:28.683" v="8358" actId="478"/>
          <ac:spMkLst>
            <pc:docMk/>
            <pc:sldMk cId="3583614637" sldId="1761"/>
            <ac:spMk id="5" creationId="{456ACBD4-0425-D542-B6EA-3148F90861FE}"/>
          </ac:spMkLst>
        </pc:spChg>
        <pc:spChg chg="add mod">
          <ac:chgData name="Mark Dyson" userId="50e37d5c-b0e0-47c4-8874-96f1437702d9" providerId="ADAL" clId="{C01C680E-6F8B-9447-A42A-CCA23AE92D6B}" dt="2020-11-11T03:43:03.060" v="13688" actId="20577"/>
          <ac:spMkLst>
            <pc:docMk/>
            <pc:sldMk cId="3583614637" sldId="1761"/>
            <ac:spMk id="16" creationId="{9F9B08E0-9131-2742-8E33-DC3414385467}"/>
          </ac:spMkLst>
        </pc:spChg>
        <pc:spChg chg="add mod">
          <ac:chgData name="Mark Dyson" userId="50e37d5c-b0e0-47c4-8874-96f1437702d9" providerId="ADAL" clId="{C01C680E-6F8B-9447-A42A-CCA23AE92D6B}" dt="2020-11-10T04:26:43.466" v="8381" actId="1076"/>
          <ac:spMkLst>
            <pc:docMk/>
            <pc:sldMk cId="3583614637" sldId="1761"/>
            <ac:spMk id="18" creationId="{14429034-6297-2F48-AA46-5B88D1D331BB}"/>
          </ac:spMkLst>
        </pc:spChg>
        <pc:spChg chg="add del mod">
          <ac:chgData name="Mark Dyson" userId="50e37d5c-b0e0-47c4-8874-96f1437702d9" providerId="ADAL" clId="{C01C680E-6F8B-9447-A42A-CCA23AE92D6B}" dt="2020-11-10T04:26:27.483" v="8357"/>
          <ac:spMkLst>
            <pc:docMk/>
            <pc:sldMk cId="3583614637" sldId="1761"/>
            <ac:spMk id="19" creationId="{68236057-3866-834D-B1AA-8825370CA0CF}"/>
          </ac:spMkLst>
        </pc:spChg>
        <pc:spChg chg="mod">
          <ac:chgData name="Mark Dyson" userId="50e37d5c-b0e0-47c4-8874-96f1437702d9" providerId="ADAL" clId="{C01C680E-6F8B-9447-A42A-CCA23AE92D6B}" dt="2020-11-10T04:26:43.466" v="8381" actId="1076"/>
          <ac:spMkLst>
            <pc:docMk/>
            <pc:sldMk cId="3583614637" sldId="1761"/>
            <ac:spMk id="20" creationId="{65F6356A-3DA0-6A43-A73B-521B4B00DD79}"/>
          </ac:spMkLst>
        </pc:spChg>
        <pc:spChg chg="add mod">
          <ac:chgData name="Mark Dyson" userId="50e37d5c-b0e0-47c4-8874-96f1437702d9" providerId="ADAL" clId="{C01C680E-6F8B-9447-A42A-CCA23AE92D6B}" dt="2020-11-10T04:26:58.825" v="8382" actId="114"/>
          <ac:spMkLst>
            <pc:docMk/>
            <pc:sldMk cId="3583614637" sldId="1761"/>
            <ac:spMk id="21" creationId="{C07EFFB1-6A8F-D64B-9690-F549E3D31CA1}"/>
          </ac:spMkLst>
        </pc:spChg>
        <pc:grpChg chg="del">
          <ac:chgData name="Mark Dyson" userId="50e37d5c-b0e0-47c4-8874-96f1437702d9" providerId="ADAL" clId="{C01C680E-6F8B-9447-A42A-CCA23AE92D6B}" dt="2020-11-10T04:01:14.554" v="6865" actId="478"/>
          <ac:grpSpMkLst>
            <pc:docMk/>
            <pc:sldMk cId="3583614637" sldId="1761"/>
            <ac:grpSpMk id="15" creationId="{07B680F7-614C-114F-B0AE-041687366130}"/>
          </ac:grpSpMkLst>
        </pc:grpChg>
        <pc:picChg chg="add mod">
          <ac:chgData name="Mark Dyson" userId="50e37d5c-b0e0-47c4-8874-96f1437702d9" providerId="ADAL" clId="{C01C680E-6F8B-9447-A42A-CCA23AE92D6B}" dt="2020-11-10T04:26:43.466" v="8381" actId="1076"/>
          <ac:picMkLst>
            <pc:docMk/>
            <pc:sldMk cId="3583614637" sldId="1761"/>
            <ac:picMk id="3" creationId="{A3CA2293-3FA5-4449-A986-88142BE7F1BE}"/>
          </ac:picMkLst>
        </pc:picChg>
      </pc:sldChg>
      <pc:sldChg chg="addSp delSp modSp add mod ord">
        <pc:chgData name="Mark Dyson" userId="50e37d5c-b0e0-47c4-8874-96f1437702d9" providerId="ADAL" clId="{C01C680E-6F8B-9447-A42A-CCA23AE92D6B}" dt="2020-11-11T04:00:57.620" v="13790" actId="14100"/>
        <pc:sldMkLst>
          <pc:docMk/>
          <pc:sldMk cId="2965585414" sldId="1762"/>
        </pc:sldMkLst>
        <pc:spChg chg="mod">
          <ac:chgData name="Mark Dyson" userId="50e37d5c-b0e0-47c4-8874-96f1437702d9" providerId="ADAL" clId="{C01C680E-6F8B-9447-A42A-CCA23AE92D6B}" dt="2020-11-10T06:08:14.054" v="13222" actId="114"/>
          <ac:spMkLst>
            <pc:docMk/>
            <pc:sldMk cId="2965585414" sldId="1762"/>
            <ac:spMk id="2" creationId="{7F7E02E7-7EBA-2748-BD0B-DD435215F75D}"/>
          </ac:spMkLst>
        </pc:spChg>
        <pc:spChg chg="add mod">
          <ac:chgData name="Mark Dyson" userId="50e37d5c-b0e0-47c4-8874-96f1437702d9" providerId="ADAL" clId="{C01C680E-6F8B-9447-A42A-CCA23AE92D6B}" dt="2020-11-10T04:08:13.641" v="7481" actId="164"/>
          <ac:spMkLst>
            <pc:docMk/>
            <pc:sldMk cId="2965585414" sldId="1762"/>
            <ac:spMk id="5" creationId="{0683C417-B7AE-FB4D-B61B-385E651C0C30}"/>
          </ac:spMkLst>
        </pc:spChg>
        <pc:spChg chg="add mod">
          <ac:chgData name="Mark Dyson" userId="50e37d5c-b0e0-47c4-8874-96f1437702d9" providerId="ADAL" clId="{C01C680E-6F8B-9447-A42A-CCA23AE92D6B}" dt="2020-11-10T04:08:13.641" v="7481" actId="164"/>
          <ac:spMkLst>
            <pc:docMk/>
            <pc:sldMk cId="2965585414" sldId="1762"/>
            <ac:spMk id="11" creationId="{FDDF9FFA-D401-BC47-A0C3-AE0BF2B20710}"/>
          </ac:spMkLst>
        </pc:spChg>
        <pc:spChg chg="mod">
          <ac:chgData name="Mark Dyson" userId="50e37d5c-b0e0-47c4-8874-96f1437702d9" providerId="ADAL" clId="{C01C680E-6F8B-9447-A42A-CCA23AE92D6B}" dt="2020-11-11T04:00:57.620" v="13790" actId="14100"/>
          <ac:spMkLst>
            <pc:docMk/>
            <pc:sldMk cId="2965585414" sldId="1762"/>
            <ac:spMk id="16" creationId="{9F9B08E0-9131-2742-8E33-DC3414385467}"/>
          </ac:spMkLst>
        </pc:spChg>
        <pc:spChg chg="mod">
          <ac:chgData name="Mark Dyson" userId="50e37d5c-b0e0-47c4-8874-96f1437702d9" providerId="ADAL" clId="{C01C680E-6F8B-9447-A42A-CCA23AE92D6B}" dt="2020-11-10T04:09:03.251" v="7507" actId="20577"/>
          <ac:spMkLst>
            <pc:docMk/>
            <pc:sldMk cId="2965585414" sldId="1762"/>
            <ac:spMk id="17" creationId="{BE0F2720-CC25-C04B-891C-7BC347AAF7D4}"/>
          </ac:spMkLst>
        </pc:spChg>
        <pc:spChg chg="del">
          <ac:chgData name="Mark Dyson" userId="50e37d5c-b0e0-47c4-8874-96f1437702d9" providerId="ADAL" clId="{C01C680E-6F8B-9447-A42A-CCA23AE92D6B}" dt="2020-11-10T04:05:56.401" v="7373" actId="478"/>
          <ac:spMkLst>
            <pc:docMk/>
            <pc:sldMk cId="2965585414" sldId="1762"/>
            <ac:spMk id="18" creationId="{14429034-6297-2F48-AA46-5B88D1D331BB}"/>
          </ac:spMkLst>
        </pc:spChg>
        <pc:spChg chg="del">
          <ac:chgData name="Mark Dyson" userId="50e37d5c-b0e0-47c4-8874-96f1437702d9" providerId="ADAL" clId="{C01C680E-6F8B-9447-A42A-CCA23AE92D6B}" dt="2020-11-10T04:06:27.244" v="7374" actId="478"/>
          <ac:spMkLst>
            <pc:docMk/>
            <pc:sldMk cId="2965585414" sldId="1762"/>
            <ac:spMk id="20" creationId="{65F6356A-3DA0-6A43-A73B-521B4B00DD79}"/>
          </ac:spMkLst>
        </pc:spChg>
        <pc:grpChg chg="add mod">
          <ac:chgData name="Mark Dyson" userId="50e37d5c-b0e0-47c4-8874-96f1437702d9" providerId="ADAL" clId="{C01C680E-6F8B-9447-A42A-CCA23AE92D6B}" dt="2020-11-10T04:08:13.641" v="7481" actId="164"/>
          <ac:grpSpMkLst>
            <pc:docMk/>
            <pc:sldMk cId="2965585414" sldId="1762"/>
            <ac:grpSpMk id="7" creationId="{DBD0EC7E-6813-4A48-AFC6-B9EEAE67688E}"/>
          </ac:grpSpMkLst>
        </pc:grpChg>
        <pc:picChg chg="del">
          <ac:chgData name="Mark Dyson" userId="50e37d5c-b0e0-47c4-8874-96f1437702d9" providerId="ADAL" clId="{C01C680E-6F8B-9447-A42A-CCA23AE92D6B}" dt="2020-11-10T04:05:53.794" v="7372" actId="478"/>
          <ac:picMkLst>
            <pc:docMk/>
            <pc:sldMk cId="2965585414" sldId="1762"/>
            <ac:picMk id="3" creationId="{A3CA2293-3FA5-4449-A986-88142BE7F1BE}"/>
          </ac:picMkLst>
        </pc:picChg>
        <pc:picChg chg="add mod">
          <ac:chgData name="Mark Dyson" userId="50e37d5c-b0e0-47c4-8874-96f1437702d9" providerId="ADAL" clId="{C01C680E-6F8B-9447-A42A-CCA23AE92D6B}" dt="2020-11-10T04:08:13.641" v="7481" actId="164"/>
          <ac:picMkLst>
            <pc:docMk/>
            <pc:sldMk cId="2965585414" sldId="1762"/>
            <ac:picMk id="4" creationId="{93D0DB0C-B91B-4845-8931-1EE11DC0E13A}"/>
          </ac:picMkLst>
        </pc:picChg>
        <pc:picChg chg="add del">
          <ac:chgData name="Mark Dyson" userId="50e37d5c-b0e0-47c4-8874-96f1437702d9" providerId="ADAL" clId="{C01C680E-6F8B-9447-A42A-CCA23AE92D6B}" dt="2020-11-10T04:07:44.871" v="7470"/>
          <ac:picMkLst>
            <pc:docMk/>
            <pc:sldMk cId="2965585414" sldId="1762"/>
            <ac:picMk id="6" creationId="{214A397A-F45D-5348-BAA0-00FB86BEB43A}"/>
          </ac:picMkLst>
        </pc:picChg>
      </pc:sldChg>
      <pc:sldChg chg="addSp delSp modSp add mod">
        <pc:chgData name="Mark Dyson" userId="50e37d5c-b0e0-47c4-8874-96f1437702d9" providerId="ADAL" clId="{C01C680E-6F8B-9447-A42A-CCA23AE92D6B}" dt="2020-11-11T03:44:55.415" v="13696" actId="1035"/>
        <pc:sldMkLst>
          <pc:docMk/>
          <pc:sldMk cId="1152994339" sldId="1763"/>
        </pc:sldMkLst>
        <pc:spChg chg="add del">
          <ac:chgData name="Mark Dyson" userId="50e37d5c-b0e0-47c4-8874-96f1437702d9" providerId="ADAL" clId="{C01C680E-6F8B-9447-A42A-CCA23AE92D6B}" dt="2020-11-10T04:31:39.716" v="8751" actId="478"/>
          <ac:spMkLst>
            <pc:docMk/>
            <pc:sldMk cId="1152994339" sldId="1763"/>
            <ac:spMk id="4" creationId="{522E6B6E-9059-164F-B669-2D77D4298DB4}"/>
          </ac:spMkLst>
        </pc:spChg>
        <pc:spChg chg="add mod">
          <ac:chgData name="Mark Dyson" userId="50e37d5c-b0e0-47c4-8874-96f1437702d9" providerId="ADAL" clId="{C01C680E-6F8B-9447-A42A-CCA23AE92D6B}" dt="2020-11-10T04:41:31.288" v="9360" actId="20577"/>
          <ac:spMkLst>
            <pc:docMk/>
            <pc:sldMk cId="1152994339" sldId="1763"/>
            <ac:spMk id="6" creationId="{8CEDAA15-BE67-6B45-AEFA-50731668148C}"/>
          </ac:spMkLst>
        </pc:spChg>
        <pc:spChg chg="add mod">
          <ac:chgData name="Mark Dyson" userId="50e37d5c-b0e0-47c4-8874-96f1437702d9" providerId="ADAL" clId="{C01C680E-6F8B-9447-A42A-CCA23AE92D6B}" dt="2020-11-10T05:49:12.196" v="12543" actId="20577"/>
          <ac:spMkLst>
            <pc:docMk/>
            <pc:sldMk cId="1152994339" sldId="1763"/>
            <ac:spMk id="9" creationId="{F75EC76B-C934-BB4E-AE01-BE501ACB68F5}"/>
          </ac:spMkLst>
        </pc:spChg>
        <pc:spChg chg="add mod">
          <ac:chgData name="Mark Dyson" userId="50e37d5c-b0e0-47c4-8874-96f1437702d9" providerId="ADAL" clId="{C01C680E-6F8B-9447-A42A-CCA23AE92D6B}" dt="2020-11-10T04:36:43.065" v="9072" actId="14100"/>
          <ac:spMkLst>
            <pc:docMk/>
            <pc:sldMk cId="1152994339" sldId="1763"/>
            <ac:spMk id="14" creationId="{CCB74480-E1CD-6D4A-B750-25A532BDD9A9}"/>
          </ac:spMkLst>
        </pc:spChg>
        <pc:spChg chg="add mod">
          <ac:chgData name="Mark Dyson" userId="50e37d5c-b0e0-47c4-8874-96f1437702d9" providerId="ADAL" clId="{C01C680E-6F8B-9447-A42A-CCA23AE92D6B}" dt="2020-11-10T04:41:24.074" v="9352" actId="1582"/>
          <ac:spMkLst>
            <pc:docMk/>
            <pc:sldMk cId="1152994339" sldId="1763"/>
            <ac:spMk id="15" creationId="{2ECD58B3-0B07-394D-8C7B-04CF584705FB}"/>
          </ac:spMkLst>
        </pc:spChg>
        <pc:spChg chg="del">
          <ac:chgData name="Mark Dyson" userId="50e37d5c-b0e0-47c4-8874-96f1437702d9" providerId="ADAL" clId="{C01C680E-6F8B-9447-A42A-CCA23AE92D6B}" dt="2020-11-10T04:28:19.397" v="8613" actId="478"/>
          <ac:spMkLst>
            <pc:docMk/>
            <pc:sldMk cId="1152994339" sldId="1763"/>
            <ac:spMk id="16" creationId="{9F9B08E0-9131-2742-8E33-DC3414385467}"/>
          </ac:spMkLst>
        </pc:spChg>
        <pc:spChg chg="mod">
          <ac:chgData name="Mark Dyson" userId="50e37d5c-b0e0-47c4-8874-96f1437702d9" providerId="ADAL" clId="{C01C680E-6F8B-9447-A42A-CCA23AE92D6B}" dt="2020-11-10T04:31:04.163" v="8749" actId="20577"/>
          <ac:spMkLst>
            <pc:docMk/>
            <pc:sldMk cId="1152994339" sldId="1763"/>
            <ac:spMk id="17" creationId="{BE0F2720-CC25-C04B-891C-7BC347AAF7D4}"/>
          </ac:spMkLst>
        </pc:spChg>
        <pc:spChg chg="del">
          <ac:chgData name="Mark Dyson" userId="50e37d5c-b0e0-47c4-8874-96f1437702d9" providerId="ADAL" clId="{C01C680E-6F8B-9447-A42A-CCA23AE92D6B}" dt="2020-11-10T04:28:21.116" v="8614" actId="478"/>
          <ac:spMkLst>
            <pc:docMk/>
            <pc:sldMk cId="1152994339" sldId="1763"/>
            <ac:spMk id="18" creationId="{14429034-6297-2F48-AA46-5B88D1D331BB}"/>
          </ac:spMkLst>
        </pc:spChg>
        <pc:spChg chg="add del mod">
          <ac:chgData name="Mark Dyson" userId="50e37d5c-b0e0-47c4-8874-96f1437702d9" providerId="ADAL" clId="{C01C680E-6F8B-9447-A42A-CCA23AE92D6B}" dt="2020-11-10T04:34:53.312" v="8931" actId="478"/>
          <ac:spMkLst>
            <pc:docMk/>
            <pc:sldMk cId="1152994339" sldId="1763"/>
            <ac:spMk id="19" creationId="{0CFC5FE4-E8D9-534E-81DD-4E1CB3CBEC1A}"/>
          </ac:spMkLst>
        </pc:spChg>
        <pc:spChg chg="del">
          <ac:chgData name="Mark Dyson" userId="50e37d5c-b0e0-47c4-8874-96f1437702d9" providerId="ADAL" clId="{C01C680E-6F8B-9447-A42A-CCA23AE92D6B}" dt="2020-11-10T04:28:19.397" v="8613" actId="478"/>
          <ac:spMkLst>
            <pc:docMk/>
            <pc:sldMk cId="1152994339" sldId="1763"/>
            <ac:spMk id="20" creationId="{65F6356A-3DA0-6A43-A73B-521B4B00DD79}"/>
          </ac:spMkLst>
        </pc:spChg>
        <pc:spChg chg="mod">
          <ac:chgData name="Mark Dyson" userId="50e37d5c-b0e0-47c4-8874-96f1437702d9" providerId="ADAL" clId="{C01C680E-6F8B-9447-A42A-CCA23AE92D6B}" dt="2020-11-10T05:48:59.245" v="12531" actId="20577"/>
          <ac:spMkLst>
            <pc:docMk/>
            <pc:sldMk cId="1152994339" sldId="1763"/>
            <ac:spMk id="21" creationId="{C07EFFB1-6A8F-D64B-9690-F549E3D31CA1}"/>
          </ac:spMkLst>
        </pc:spChg>
        <pc:spChg chg="add mod">
          <ac:chgData name="Mark Dyson" userId="50e37d5c-b0e0-47c4-8874-96f1437702d9" providerId="ADAL" clId="{C01C680E-6F8B-9447-A42A-CCA23AE92D6B}" dt="2020-11-10T04:36:43.065" v="9072" actId="14100"/>
          <ac:spMkLst>
            <pc:docMk/>
            <pc:sldMk cId="1152994339" sldId="1763"/>
            <ac:spMk id="23" creationId="{C2C30CCF-C98E-3D4A-BBED-4EA3E94F957F}"/>
          </ac:spMkLst>
        </pc:spChg>
        <pc:spChg chg="add mod">
          <ac:chgData name="Mark Dyson" userId="50e37d5c-b0e0-47c4-8874-96f1437702d9" providerId="ADAL" clId="{C01C680E-6F8B-9447-A42A-CCA23AE92D6B}" dt="2020-11-10T04:36:43.065" v="9072" actId="14100"/>
          <ac:spMkLst>
            <pc:docMk/>
            <pc:sldMk cId="1152994339" sldId="1763"/>
            <ac:spMk id="25" creationId="{BC0DEE9C-A40F-CA47-A3E7-521941D2FC6D}"/>
          </ac:spMkLst>
        </pc:spChg>
        <pc:spChg chg="add mod">
          <ac:chgData name="Mark Dyson" userId="50e37d5c-b0e0-47c4-8874-96f1437702d9" providerId="ADAL" clId="{C01C680E-6F8B-9447-A42A-CCA23AE92D6B}" dt="2020-11-10T04:36:43.065" v="9072" actId="14100"/>
          <ac:spMkLst>
            <pc:docMk/>
            <pc:sldMk cId="1152994339" sldId="1763"/>
            <ac:spMk id="26" creationId="{9CCFDB9D-1613-4943-884E-5EC1CF61A3BA}"/>
          </ac:spMkLst>
        </pc:spChg>
        <pc:spChg chg="add mod">
          <ac:chgData name="Mark Dyson" userId="50e37d5c-b0e0-47c4-8874-96f1437702d9" providerId="ADAL" clId="{C01C680E-6F8B-9447-A42A-CCA23AE92D6B}" dt="2020-11-10T04:37:23.830" v="9133" actId="20577"/>
          <ac:spMkLst>
            <pc:docMk/>
            <pc:sldMk cId="1152994339" sldId="1763"/>
            <ac:spMk id="28" creationId="{F9D548BB-7494-6646-B2D5-91CD0E102ED4}"/>
          </ac:spMkLst>
        </pc:spChg>
        <pc:spChg chg="add mod">
          <ac:chgData name="Mark Dyson" userId="50e37d5c-b0e0-47c4-8874-96f1437702d9" providerId="ADAL" clId="{C01C680E-6F8B-9447-A42A-CCA23AE92D6B}" dt="2020-11-10T04:37:48.662" v="9194" actId="20577"/>
          <ac:spMkLst>
            <pc:docMk/>
            <pc:sldMk cId="1152994339" sldId="1763"/>
            <ac:spMk id="29" creationId="{E08A0DE4-6028-A647-81BE-D0F1AE4AC59C}"/>
          </ac:spMkLst>
        </pc:spChg>
        <pc:spChg chg="add mod">
          <ac:chgData name="Mark Dyson" userId="50e37d5c-b0e0-47c4-8874-96f1437702d9" providerId="ADAL" clId="{C01C680E-6F8B-9447-A42A-CCA23AE92D6B}" dt="2020-11-11T03:44:48.668" v="13690" actId="14100"/>
          <ac:spMkLst>
            <pc:docMk/>
            <pc:sldMk cId="1152994339" sldId="1763"/>
            <ac:spMk id="30" creationId="{3BB9038C-9D3B-8345-B01C-155BA7001183}"/>
          </ac:spMkLst>
        </pc:spChg>
        <pc:spChg chg="add mod">
          <ac:chgData name="Mark Dyson" userId="50e37d5c-b0e0-47c4-8874-96f1437702d9" providerId="ADAL" clId="{C01C680E-6F8B-9447-A42A-CCA23AE92D6B}" dt="2020-11-10T04:41:06.448" v="9351" actId="1582"/>
          <ac:spMkLst>
            <pc:docMk/>
            <pc:sldMk cId="1152994339" sldId="1763"/>
            <ac:spMk id="31" creationId="{EAFAA276-F1A3-724E-84E3-323FB67FE4DC}"/>
          </ac:spMkLst>
        </pc:spChg>
        <pc:spChg chg="add mod">
          <ac:chgData name="Mark Dyson" userId="50e37d5c-b0e0-47c4-8874-96f1437702d9" providerId="ADAL" clId="{C01C680E-6F8B-9447-A42A-CCA23AE92D6B}" dt="2020-11-10T05:52:21.370" v="12653" actId="404"/>
          <ac:spMkLst>
            <pc:docMk/>
            <pc:sldMk cId="1152994339" sldId="1763"/>
            <ac:spMk id="32" creationId="{68E7DEDA-21A4-3744-B146-51FC404E11F6}"/>
          </ac:spMkLst>
        </pc:spChg>
        <pc:spChg chg="add del mod">
          <ac:chgData name="Mark Dyson" userId="50e37d5c-b0e0-47c4-8874-96f1437702d9" providerId="ADAL" clId="{C01C680E-6F8B-9447-A42A-CCA23AE92D6B}" dt="2020-11-10T05:58:20.332" v="12887" actId="21"/>
          <ac:spMkLst>
            <pc:docMk/>
            <pc:sldMk cId="1152994339" sldId="1763"/>
            <ac:spMk id="33" creationId="{AF16512C-4796-9F43-A34E-687A8A7DB153}"/>
          </ac:spMkLst>
        </pc:spChg>
        <pc:picChg chg="add mod">
          <ac:chgData name="Mark Dyson" userId="50e37d5c-b0e0-47c4-8874-96f1437702d9" providerId="ADAL" clId="{C01C680E-6F8B-9447-A42A-CCA23AE92D6B}" dt="2020-11-11T03:44:55.415" v="13696" actId="1035"/>
          <ac:picMkLst>
            <pc:docMk/>
            <pc:sldMk cId="1152994339" sldId="1763"/>
            <ac:picMk id="2" creationId="{BACAA78B-4B67-AF4D-9109-45FC63934B95}"/>
          </ac:picMkLst>
        </pc:picChg>
        <pc:picChg chg="del">
          <ac:chgData name="Mark Dyson" userId="50e37d5c-b0e0-47c4-8874-96f1437702d9" providerId="ADAL" clId="{C01C680E-6F8B-9447-A42A-CCA23AE92D6B}" dt="2020-11-10T04:28:17.660" v="8612" actId="478"/>
          <ac:picMkLst>
            <pc:docMk/>
            <pc:sldMk cId="1152994339" sldId="1763"/>
            <ac:picMk id="3" creationId="{A3CA2293-3FA5-4449-A986-88142BE7F1BE}"/>
          </ac:picMkLst>
        </pc:picChg>
        <pc:picChg chg="add mod">
          <ac:chgData name="Mark Dyson" userId="50e37d5c-b0e0-47c4-8874-96f1437702d9" providerId="ADAL" clId="{C01C680E-6F8B-9447-A42A-CCA23AE92D6B}" dt="2020-11-10T04:36:37.015" v="9071" actId="1076"/>
          <ac:picMkLst>
            <pc:docMk/>
            <pc:sldMk cId="1152994339" sldId="1763"/>
            <ac:picMk id="5" creationId="{61679AB4-E3BD-6540-960A-C6D9F4ACA1CF}"/>
          </ac:picMkLst>
        </pc:picChg>
        <pc:picChg chg="add mod">
          <ac:chgData name="Mark Dyson" userId="50e37d5c-b0e0-47c4-8874-96f1437702d9" providerId="ADAL" clId="{C01C680E-6F8B-9447-A42A-CCA23AE92D6B}" dt="2020-11-10T04:36:37.015" v="9071" actId="1076"/>
          <ac:picMkLst>
            <pc:docMk/>
            <pc:sldMk cId="1152994339" sldId="1763"/>
            <ac:picMk id="7" creationId="{2C70E15E-FE0F-DB47-9B27-8403C33064BB}"/>
          </ac:picMkLst>
        </pc:picChg>
        <pc:picChg chg="add del mod">
          <ac:chgData name="Mark Dyson" userId="50e37d5c-b0e0-47c4-8874-96f1437702d9" providerId="ADAL" clId="{C01C680E-6F8B-9447-A42A-CCA23AE92D6B}" dt="2020-11-10T04:34:53.312" v="8931" actId="478"/>
          <ac:picMkLst>
            <pc:docMk/>
            <pc:sldMk cId="1152994339" sldId="1763"/>
            <ac:picMk id="8" creationId="{D51E199A-F4C4-064A-92F8-90C9D65F323C}"/>
          </ac:picMkLst>
        </pc:picChg>
        <pc:picChg chg="add mod">
          <ac:chgData name="Mark Dyson" userId="50e37d5c-b0e0-47c4-8874-96f1437702d9" providerId="ADAL" clId="{C01C680E-6F8B-9447-A42A-CCA23AE92D6B}" dt="2020-11-10T04:36:37.015" v="9071" actId="1076"/>
          <ac:picMkLst>
            <pc:docMk/>
            <pc:sldMk cId="1152994339" sldId="1763"/>
            <ac:picMk id="10" creationId="{FE6ED563-9806-B647-B51D-2AA273DA38F9}"/>
          </ac:picMkLst>
        </pc:picChg>
        <pc:picChg chg="add mod">
          <ac:chgData name="Mark Dyson" userId="50e37d5c-b0e0-47c4-8874-96f1437702d9" providerId="ADAL" clId="{C01C680E-6F8B-9447-A42A-CCA23AE92D6B}" dt="2020-11-10T04:36:37.015" v="9071" actId="1076"/>
          <ac:picMkLst>
            <pc:docMk/>
            <pc:sldMk cId="1152994339" sldId="1763"/>
            <ac:picMk id="11" creationId="{19B79F3F-0A1E-7349-9003-401C55FB8A94}"/>
          </ac:picMkLst>
        </pc:picChg>
        <pc:picChg chg="add mod">
          <ac:chgData name="Mark Dyson" userId="50e37d5c-b0e0-47c4-8874-96f1437702d9" providerId="ADAL" clId="{C01C680E-6F8B-9447-A42A-CCA23AE92D6B}" dt="2020-11-10T04:37:02.885" v="9076" actId="1076"/>
          <ac:picMkLst>
            <pc:docMk/>
            <pc:sldMk cId="1152994339" sldId="1763"/>
            <ac:picMk id="12" creationId="{61ED25D5-68B4-FD49-99E6-C0BCA477A454}"/>
          </ac:picMkLst>
        </pc:picChg>
        <pc:picChg chg="add mod">
          <ac:chgData name="Mark Dyson" userId="50e37d5c-b0e0-47c4-8874-96f1437702d9" providerId="ADAL" clId="{C01C680E-6F8B-9447-A42A-CCA23AE92D6B}" dt="2020-11-10T04:37:34.295" v="9135" actId="1076"/>
          <ac:picMkLst>
            <pc:docMk/>
            <pc:sldMk cId="1152994339" sldId="1763"/>
            <ac:picMk id="13" creationId="{3377CD6E-46E0-0F40-A08E-F2F21657E5DB}"/>
          </ac:picMkLst>
        </pc:picChg>
        <pc:picChg chg="add del mod">
          <ac:chgData name="Mark Dyson" userId="50e37d5c-b0e0-47c4-8874-96f1437702d9" providerId="ADAL" clId="{C01C680E-6F8B-9447-A42A-CCA23AE92D6B}" dt="2020-11-10T04:33:48.343" v="8894" actId="478"/>
          <ac:picMkLst>
            <pc:docMk/>
            <pc:sldMk cId="1152994339" sldId="1763"/>
            <ac:picMk id="22" creationId="{184629CE-D9E4-4C46-9A71-C315874C0FDB}"/>
          </ac:picMkLst>
        </pc:picChg>
        <pc:picChg chg="add mod">
          <ac:chgData name="Mark Dyson" userId="50e37d5c-b0e0-47c4-8874-96f1437702d9" providerId="ADAL" clId="{C01C680E-6F8B-9447-A42A-CCA23AE92D6B}" dt="2020-11-10T04:36:37.015" v="9071" actId="1076"/>
          <ac:picMkLst>
            <pc:docMk/>
            <pc:sldMk cId="1152994339" sldId="1763"/>
            <ac:picMk id="24" creationId="{C5D1DB6C-5350-594B-B9A8-3B09FED02FC6}"/>
          </ac:picMkLst>
        </pc:picChg>
        <pc:picChg chg="add del mod">
          <ac:chgData name="Mark Dyson" userId="50e37d5c-b0e0-47c4-8874-96f1437702d9" providerId="ADAL" clId="{C01C680E-6F8B-9447-A42A-CCA23AE92D6B}" dt="2020-11-10T04:36:49.477" v="9074" actId="478"/>
          <ac:picMkLst>
            <pc:docMk/>
            <pc:sldMk cId="1152994339" sldId="1763"/>
            <ac:picMk id="27" creationId="{24D9DFEE-F034-BD44-ADB6-97440D5329D3}"/>
          </ac:picMkLst>
        </pc:picChg>
      </pc:sldChg>
      <pc:sldChg chg="add del">
        <pc:chgData name="Mark Dyson" userId="50e37d5c-b0e0-47c4-8874-96f1437702d9" providerId="ADAL" clId="{C01C680E-6F8B-9447-A42A-CCA23AE92D6B}" dt="2020-11-10T04:54:15.728" v="10193"/>
        <pc:sldMkLst>
          <pc:docMk/>
          <pc:sldMk cId="1038314212" sldId="1764"/>
        </pc:sldMkLst>
      </pc:sldChg>
      <pc:sldChg chg="modSp add del mod">
        <pc:chgData name="Mark Dyson" userId="50e37d5c-b0e0-47c4-8874-96f1437702d9" providerId="ADAL" clId="{C01C680E-6F8B-9447-A42A-CCA23AE92D6B}" dt="2020-11-10T04:54:08.180" v="10191" actId="2696"/>
        <pc:sldMkLst>
          <pc:docMk/>
          <pc:sldMk cId="2052843836" sldId="1764"/>
        </pc:sldMkLst>
        <pc:spChg chg="mod">
          <ac:chgData name="Mark Dyson" userId="50e37d5c-b0e0-47c4-8874-96f1437702d9" providerId="ADAL" clId="{C01C680E-6F8B-9447-A42A-CCA23AE92D6B}" dt="2020-11-10T04:53:30.831" v="10190" actId="1076"/>
          <ac:spMkLst>
            <pc:docMk/>
            <pc:sldMk cId="2052843836" sldId="1764"/>
            <ac:spMk id="3" creationId="{6FDCA150-45BF-9846-9DD8-29A156B8693C}"/>
          </ac:spMkLst>
        </pc:spChg>
      </pc:sldChg>
      <pc:sldChg chg="addSp delSp modSp add mod">
        <pc:chgData name="Mark Dyson" userId="50e37d5c-b0e0-47c4-8874-96f1437702d9" providerId="ADAL" clId="{C01C680E-6F8B-9447-A42A-CCA23AE92D6B}" dt="2020-11-10T15:55:56.966" v="13430" actId="20577"/>
        <pc:sldMkLst>
          <pc:docMk/>
          <pc:sldMk cId="3874838089" sldId="1764"/>
        </pc:sldMkLst>
        <pc:spChg chg="del mod">
          <ac:chgData name="Mark Dyson" userId="50e37d5c-b0e0-47c4-8874-96f1437702d9" providerId="ADAL" clId="{C01C680E-6F8B-9447-A42A-CCA23AE92D6B}" dt="2020-11-10T05:27:41.152" v="11733" actId="478"/>
          <ac:spMkLst>
            <pc:docMk/>
            <pc:sldMk cId="3874838089" sldId="1764"/>
            <ac:spMk id="3" creationId="{6FDCA150-45BF-9846-9DD8-29A156B8693C}"/>
          </ac:spMkLst>
        </pc:spChg>
        <pc:spChg chg="mod">
          <ac:chgData name="Mark Dyson" userId="50e37d5c-b0e0-47c4-8874-96f1437702d9" providerId="ADAL" clId="{C01C680E-6F8B-9447-A42A-CCA23AE92D6B}" dt="2020-11-10T05:30:29.729" v="11752" actId="207"/>
          <ac:spMkLst>
            <pc:docMk/>
            <pc:sldMk cId="3874838089" sldId="1764"/>
            <ac:spMk id="16" creationId="{00000000-0000-0000-0000-000000000000}"/>
          </ac:spMkLst>
        </pc:spChg>
        <pc:spChg chg="mod">
          <ac:chgData name="Mark Dyson" userId="50e37d5c-b0e0-47c4-8874-96f1437702d9" providerId="ADAL" clId="{C01C680E-6F8B-9447-A42A-CCA23AE92D6B}" dt="2020-11-10T15:55:56.966" v="13430" actId="20577"/>
          <ac:spMkLst>
            <pc:docMk/>
            <pc:sldMk cId="3874838089" sldId="1764"/>
            <ac:spMk id="25" creationId="{00000000-0000-0000-0000-000000000000}"/>
          </ac:spMkLst>
        </pc:spChg>
        <pc:spChg chg="mod">
          <ac:chgData name="Mark Dyson" userId="50e37d5c-b0e0-47c4-8874-96f1437702d9" providerId="ADAL" clId="{C01C680E-6F8B-9447-A42A-CCA23AE92D6B}" dt="2020-11-10T05:30:29.729" v="11752" actId="207"/>
          <ac:spMkLst>
            <pc:docMk/>
            <pc:sldMk cId="3874838089" sldId="1764"/>
            <ac:spMk id="27" creationId="{00000000-0000-0000-0000-000000000000}"/>
          </ac:spMkLst>
        </pc:spChg>
        <pc:spChg chg="mod">
          <ac:chgData name="Mark Dyson" userId="50e37d5c-b0e0-47c4-8874-96f1437702d9" providerId="ADAL" clId="{C01C680E-6F8B-9447-A42A-CCA23AE92D6B}" dt="2020-11-10T05:30:29.729" v="11752" actId="207"/>
          <ac:spMkLst>
            <pc:docMk/>
            <pc:sldMk cId="3874838089" sldId="1764"/>
            <ac:spMk id="30" creationId="{00000000-0000-0000-0000-000000000000}"/>
          </ac:spMkLst>
        </pc:spChg>
        <pc:cxnChg chg="add mod">
          <ac:chgData name="Mark Dyson" userId="50e37d5c-b0e0-47c4-8874-96f1437702d9" providerId="ADAL" clId="{C01C680E-6F8B-9447-A42A-CCA23AE92D6B}" dt="2020-11-10T05:30:26.363" v="11751"/>
          <ac:cxnSpMkLst>
            <pc:docMk/>
            <pc:sldMk cId="3874838089" sldId="1764"/>
            <ac:cxnSpMk id="11" creationId="{5D4DD22C-CB66-4842-BA43-C476E6DF5AF8}"/>
          </ac:cxnSpMkLst>
        </pc:cxnChg>
        <pc:cxnChg chg="add mod">
          <ac:chgData name="Mark Dyson" userId="50e37d5c-b0e0-47c4-8874-96f1437702d9" providerId="ADAL" clId="{C01C680E-6F8B-9447-A42A-CCA23AE92D6B}" dt="2020-11-10T05:30:26.363" v="11751"/>
          <ac:cxnSpMkLst>
            <pc:docMk/>
            <pc:sldMk cId="3874838089" sldId="1764"/>
            <ac:cxnSpMk id="12" creationId="{0E211FA0-C862-DB4C-A0D8-799E3B2D1507}"/>
          </ac:cxnSpMkLst>
        </pc:cxnChg>
      </pc:sldChg>
      <pc:sldChg chg="addSp delSp modSp new mod modClrScheme modAnim chgLayout">
        <pc:chgData name="Mark Dyson" userId="50e37d5c-b0e0-47c4-8874-96f1437702d9" providerId="ADAL" clId="{C01C680E-6F8B-9447-A42A-CCA23AE92D6B}" dt="2020-11-10T16:48:40.376" v="13603" actId="20577"/>
        <pc:sldMkLst>
          <pc:docMk/>
          <pc:sldMk cId="1023158775" sldId="1765"/>
        </pc:sldMkLst>
        <pc:spChg chg="del mod ord">
          <ac:chgData name="Mark Dyson" userId="50e37d5c-b0e0-47c4-8874-96f1437702d9" providerId="ADAL" clId="{C01C680E-6F8B-9447-A42A-CCA23AE92D6B}" dt="2020-11-10T04:55:44.972" v="10291" actId="700"/>
          <ac:spMkLst>
            <pc:docMk/>
            <pc:sldMk cId="1023158775" sldId="1765"/>
            <ac:spMk id="2" creationId="{D2549374-5040-C84B-ADEB-B39CD5F17D2F}"/>
          </ac:spMkLst>
        </pc:spChg>
        <pc:spChg chg="del mod ord">
          <ac:chgData name="Mark Dyson" userId="50e37d5c-b0e0-47c4-8874-96f1437702d9" providerId="ADAL" clId="{C01C680E-6F8B-9447-A42A-CCA23AE92D6B}" dt="2020-11-10T04:55:44.972" v="10291" actId="700"/>
          <ac:spMkLst>
            <pc:docMk/>
            <pc:sldMk cId="1023158775" sldId="1765"/>
            <ac:spMk id="3" creationId="{6272BB79-D89E-B04D-95A9-2CE7341EB38A}"/>
          </ac:spMkLst>
        </pc:spChg>
        <pc:spChg chg="del">
          <ac:chgData name="Mark Dyson" userId="50e37d5c-b0e0-47c4-8874-96f1437702d9" providerId="ADAL" clId="{C01C680E-6F8B-9447-A42A-CCA23AE92D6B}" dt="2020-11-10T04:55:04.124" v="10197" actId="478"/>
          <ac:spMkLst>
            <pc:docMk/>
            <pc:sldMk cId="1023158775" sldId="1765"/>
            <ac:spMk id="4" creationId="{BBF771AC-8348-434F-B5E3-81426A3745B4}"/>
          </ac:spMkLst>
        </pc:spChg>
        <pc:spChg chg="del">
          <ac:chgData name="Mark Dyson" userId="50e37d5c-b0e0-47c4-8874-96f1437702d9" providerId="ADAL" clId="{C01C680E-6F8B-9447-A42A-CCA23AE92D6B}" dt="2020-11-10T04:55:23.065" v="10202" actId="478"/>
          <ac:spMkLst>
            <pc:docMk/>
            <pc:sldMk cId="1023158775" sldId="1765"/>
            <ac:spMk id="5" creationId="{1765A071-94B3-E446-A51D-8577D4DA0399}"/>
          </ac:spMkLst>
        </pc:spChg>
        <pc:spChg chg="add mod">
          <ac:chgData name="Mark Dyson" userId="50e37d5c-b0e0-47c4-8874-96f1437702d9" providerId="ADAL" clId="{C01C680E-6F8B-9447-A42A-CCA23AE92D6B}" dt="2020-11-10T05:32:58.123" v="11871" actId="20577"/>
          <ac:spMkLst>
            <pc:docMk/>
            <pc:sldMk cId="1023158775" sldId="1765"/>
            <ac:spMk id="7" creationId="{3784E854-A784-EE40-9412-B3D24BCAE8E3}"/>
          </ac:spMkLst>
        </pc:spChg>
        <pc:spChg chg="add mod ord">
          <ac:chgData name="Mark Dyson" userId="50e37d5c-b0e0-47c4-8874-96f1437702d9" providerId="ADAL" clId="{C01C680E-6F8B-9447-A42A-CCA23AE92D6B}" dt="2020-11-10T16:48:40.376" v="13603" actId="20577"/>
          <ac:spMkLst>
            <pc:docMk/>
            <pc:sldMk cId="1023158775" sldId="1765"/>
            <ac:spMk id="8" creationId="{B93F2327-FEC1-ED4C-A6DF-BFD279EB0071}"/>
          </ac:spMkLst>
        </pc:spChg>
        <pc:spChg chg="add del mod ord">
          <ac:chgData name="Mark Dyson" userId="50e37d5c-b0e0-47c4-8874-96f1437702d9" providerId="ADAL" clId="{C01C680E-6F8B-9447-A42A-CCA23AE92D6B}" dt="2020-11-10T04:55:49.053" v="10293" actId="478"/>
          <ac:spMkLst>
            <pc:docMk/>
            <pc:sldMk cId="1023158775" sldId="1765"/>
            <ac:spMk id="9" creationId="{AF07E29A-C22B-E942-8E17-71F53ADECA6B}"/>
          </ac:spMkLst>
        </pc:spChg>
        <pc:spChg chg="add del mod ord">
          <ac:chgData name="Mark Dyson" userId="50e37d5c-b0e0-47c4-8874-96f1437702d9" providerId="ADAL" clId="{C01C680E-6F8B-9447-A42A-CCA23AE92D6B}" dt="2020-11-10T04:55:46.948" v="10292" actId="478"/>
          <ac:spMkLst>
            <pc:docMk/>
            <pc:sldMk cId="1023158775" sldId="1765"/>
            <ac:spMk id="10" creationId="{63276704-7496-AD45-A575-DF85F019E7B1}"/>
          </ac:spMkLst>
        </pc:spChg>
        <pc:spChg chg="add mod">
          <ac:chgData name="Mark Dyson" userId="50e37d5c-b0e0-47c4-8874-96f1437702d9" providerId="ADAL" clId="{C01C680E-6F8B-9447-A42A-CCA23AE92D6B}" dt="2020-11-10T16:42:39.762" v="13502" actId="113"/>
          <ac:spMkLst>
            <pc:docMk/>
            <pc:sldMk cId="1023158775" sldId="1765"/>
            <ac:spMk id="11" creationId="{6EEF8939-F787-3F48-BDE5-78786B24A90B}"/>
          </ac:spMkLst>
        </pc:spChg>
        <pc:spChg chg="add mod">
          <ac:chgData name="Mark Dyson" userId="50e37d5c-b0e0-47c4-8874-96f1437702d9" providerId="ADAL" clId="{C01C680E-6F8B-9447-A42A-CCA23AE92D6B}" dt="2020-11-10T05:01:45.021" v="11232" actId="207"/>
          <ac:spMkLst>
            <pc:docMk/>
            <pc:sldMk cId="1023158775" sldId="1765"/>
            <ac:spMk id="12" creationId="{CC92E861-9FCE-A849-BBFD-B61BE17C5845}"/>
          </ac:spMkLst>
        </pc:spChg>
        <pc:spChg chg="add mod">
          <ac:chgData name="Mark Dyson" userId="50e37d5c-b0e0-47c4-8874-96f1437702d9" providerId="ADAL" clId="{C01C680E-6F8B-9447-A42A-CCA23AE92D6B}" dt="2020-11-10T05:01:18.930" v="11214" actId="571"/>
          <ac:spMkLst>
            <pc:docMk/>
            <pc:sldMk cId="1023158775" sldId="1765"/>
            <ac:spMk id="13" creationId="{0712E9A6-FC39-5848-9E9D-30D9C3071311}"/>
          </ac:spMkLst>
        </pc:spChg>
        <pc:spChg chg="add mod">
          <ac:chgData name="Mark Dyson" userId="50e37d5c-b0e0-47c4-8874-96f1437702d9" providerId="ADAL" clId="{C01C680E-6F8B-9447-A42A-CCA23AE92D6B}" dt="2020-11-10T05:02:34.632" v="11352" actId="1076"/>
          <ac:spMkLst>
            <pc:docMk/>
            <pc:sldMk cId="1023158775" sldId="1765"/>
            <ac:spMk id="14" creationId="{B77C69EC-47DA-B74E-AE90-5329D4375608}"/>
          </ac:spMkLst>
        </pc:spChg>
        <pc:picChg chg="add mod modCrop">
          <ac:chgData name="Mark Dyson" userId="50e37d5c-b0e0-47c4-8874-96f1437702d9" providerId="ADAL" clId="{C01C680E-6F8B-9447-A42A-CCA23AE92D6B}" dt="2020-11-10T05:01:59.464" v="11233" actId="732"/>
          <ac:picMkLst>
            <pc:docMk/>
            <pc:sldMk cId="1023158775" sldId="1765"/>
            <ac:picMk id="6" creationId="{9D83C2AC-AC72-F948-83C1-F6FCE6C4E460}"/>
          </ac:picMkLst>
        </pc:picChg>
      </pc:sldChg>
      <pc:sldChg chg="addSp delSp modSp add mod">
        <pc:chgData name="Mark Dyson" userId="50e37d5c-b0e0-47c4-8874-96f1437702d9" providerId="ADAL" clId="{C01C680E-6F8B-9447-A42A-CCA23AE92D6B}" dt="2020-11-10T06:01:48.083" v="13032" actId="20577"/>
        <pc:sldMkLst>
          <pc:docMk/>
          <pc:sldMk cId="2201535414" sldId="1766"/>
        </pc:sldMkLst>
        <pc:spChg chg="add del mod">
          <ac:chgData name="Mark Dyson" userId="50e37d5c-b0e0-47c4-8874-96f1437702d9" providerId="ADAL" clId="{C01C680E-6F8B-9447-A42A-CCA23AE92D6B}" dt="2020-11-10T05:17:02.969" v="11516" actId="478"/>
          <ac:spMkLst>
            <pc:docMk/>
            <pc:sldMk cId="2201535414" sldId="1766"/>
            <ac:spMk id="2" creationId="{817DEFBD-F49E-2848-B0C5-5AA77F04382B}"/>
          </ac:spMkLst>
        </pc:spChg>
        <pc:spChg chg="add del mod">
          <ac:chgData name="Mark Dyson" userId="50e37d5c-b0e0-47c4-8874-96f1437702d9" providerId="ADAL" clId="{C01C680E-6F8B-9447-A42A-CCA23AE92D6B}" dt="2020-11-10T05:24:05.289" v="11566" actId="11529"/>
          <ac:spMkLst>
            <pc:docMk/>
            <pc:sldMk cId="2201535414" sldId="1766"/>
            <ac:spMk id="3" creationId="{B422F7E5-7277-CC4D-8AD5-7E153DD0F92B}"/>
          </ac:spMkLst>
        </pc:spChg>
        <pc:spChg chg="add del mod">
          <ac:chgData name="Mark Dyson" userId="50e37d5c-b0e0-47c4-8874-96f1437702d9" providerId="ADAL" clId="{C01C680E-6F8B-9447-A42A-CCA23AE92D6B}" dt="2020-11-10T05:25:06.078" v="11584" actId="478"/>
          <ac:spMkLst>
            <pc:docMk/>
            <pc:sldMk cId="2201535414" sldId="1766"/>
            <ac:spMk id="4" creationId="{A60BCE6B-5053-1746-AB92-61E38E517C43}"/>
          </ac:spMkLst>
        </pc:spChg>
        <pc:spChg chg="add del mod">
          <ac:chgData name="Mark Dyson" userId="50e37d5c-b0e0-47c4-8874-96f1437702d9" providerId="ADAL" clId="{C01C680E-6F8B-9447-A42A-CCA23AE92D6B}" dt="2020-11-10T05:25:06.078" v="11584" actId="478"/>
          <ac:spMkLst>
            <pc:docMk/>
            <pc:sldMk cId="2201535414" sldId="1766"/>
            <ac:spMk id="5" creationId="{176E9BC3-95BF-1241-9ABA-64640BEA8BBA}"/>
          </ac:spMkLst>
        </pc:spChg>
        <pc:spChg chg="mod">
          <ac:chgData name="Mark Dyson" userId="50e37d5c-b0e0-47c4-8874-96f1437702d9" providerId="ADAL" clId="{C01C680E-6F8B-9447-A42A-CCA23AE92D6B}" dt="2020-11-10T05:23:23.746" v="11558" actId="113"/>
          <ac:spMkLst>
            <pc:docMk/>
            <pc:sldMk cId="2201535414" sldId="1766"/>
            <ac:spMk id="7" creationId="{3784E854-A784-EE40-9412-B3D24BCAE8E3}"/>
          </ac:spMkLst>
        </pc:spChg>
        <pc:spChg chg="mod">
          <ac:chgData name="Mark Dyson" userId="50e37d5c-b0e0-47c4-8874-96f1437702d9" providerId="ADAL" clId="{C01C680E-6F8B-9447-A42A-CCA23AE92D6B}" dt="2020-11-10T06:01:48.083" v="13032" actId="20577"/>
          <ac:spMkLst>
            <pc:docMk/>
            <pc:sldMk cId="2201535414" sldId="1766"/>
            <ac:spMk id="8" creationId="{B93F2327-FEC1-ED4C-A6DF-BFD279EB0071}"/>
          </ac:spMkLst>
        </pc:spChg>
        <pc:spChg chg="add del mod">
          <ac:chgData name="Mark Dyson" userId="50e37d5c-b0e0-47c4-8874-96f1437702d9" providerId="ADAL" clId="{C01C680E-6F8B-9447-A42A-CCA23AE92D6B}" dt="2020-11-10T05:31:55.359" v="11832" actId="478"/>
          <ac:spMkLst>
            <pc:docMk/>
            <pc:sldMk cId="2201535414" sldId="1766"/>
            <ac:spMk id="10" creationId="{5B679753-1149-8447-9C68-6DE1BB37A723}"/>
          </ac:spMkLst>
        </pc:spChg>
        <pc:spChg chg="del">
          <ac:chgData name="Mark Dyson" userId="50e37d5c-b0e0-47c4-8874-96f1437702d9" providerId="ADAL" clId="{C01C680E-6F8B-9447-A42A-CCA23AE92D6B}" dt="2020-11-10T05:22:27.232" v="11520" actId="478"/>
          <ac:spMkLst>
            <pc:docMk/>
            <pc:sldMk cId="2201535414" sldId="1766"/>
            <ac:spMk id="11" creationId="{6EEF8939-F787-3F48-BDE5-78786B24A90B}"/>
          </ac:spMkLst>
        </pc:spChg>
        <pc:spChg chg="del">
          <ac:chgData name="Mark Dyson" userId="50e37d5c-b0e0-47c4-8874-96f1437702d9" providerId="ADAL" clId="{C01C680E-6F8B-9447-A42A-CCA23AE92D6B}" dt="2020-11-10T05:12:07.911" v="11390" actId="478"/>
          <ac:spMkLst>
            <pc:docMk/>
            <pc:sldMk cId="2201535414" sldId="1766"/>
            <ac:spMk id="12" creationId="{CC92E861-9FCE-A849-BBFD-B61BE17C5845}"/>
          </ac:spMkLst>
        </pc:spChg>
        <pc:spChg chg="del">
          <ac:chgData name="Mark Dyson" userId="50e37d5c-b0e0-47c4-8874-96f1437702d9" providerId="ADAL" clId="{C01C680E-6F8B-9447-A42A-CCA23AE92D6B}" dt="2020-11-10T05:12:07.911" v="11390" actId="478"/>
          <ac:spMkLst>
            <pc:docMk/>
            <pc:sldMk cId="2201535414" sldId="1766"/>
            <ac:spMk id="13" creationId="{0712E9A6-FC39-5848-9E9D-30D9C3071311}"/>
          </ac:spMkLst>
        </pc:spChg>
        <pc:spChg chg="mod">
          <ac:chgData name="Mark Dyson" userId="50e37d5c-b0e0-47c4-8874-96f1437702d9" providerId="ADAL" clId="{C01C680E-6F8B-9447-A42A-CCA23AE92D6B}" dt="2020-11-10T05:35:44.142" v="11998" actId="404"/>
          <ac:spMkLst>
            <pc:docMk/>
            <pc:sldMk cId="2201535414" sldId="1766"/>
            <ac:spMk id="14" creationId="{B77C69EC-47DA-B74E-AE90-5329D4375608}"/>
          </ac:spMkLst>
        </pc:spChg>
        <pc:spChg chg="add mod">
          <ac:chgData name="Mark Dyson" userId="50e37d5c-b0e0-47c4-8874-96f1437702d9" providerId="ADAL" clId="{C01C680E-6F8B-9447-A42A-CCA23AE92D6B}" dt="2020-11-10T05:46:32.745" v="12500" actId="20577"/>
          <ac:spMkLst>
            <pc:docMk/>
            <pc:sldMk cId="2201535414" sldId="1766"/>
            <ac:spMk id="15" creationId="{94A942EB-317C-5345-AC3C-ED6D75274FBF}"/>
          </ac:spMkLst>
        </pc:spChg>
        <pc:spChg chg="add mod">
          <ac:chgData name="Mark Dyson" userId="50e37d5c-b0e0-47c4-8874-96f1437702d9" providerId="ADAL" clId="{C01C680E-6F8B-9447-A42A-CCA23AE92D6B}" dt="2020-11-10T05:46:04.210" v="12484" actId="208"/>
          <ac:spMkLst>
            <pc:docMk/>
            <pc:sldMk cId="2201535414" sldId="1766"/>
            <ac:spMk id="16" creationId="{397DCDC6-8EDF-7A42-A15A-A0F4DD5BF402}"/>
          </ac:spMkLst>
        </pc:spChg>
        <pc:spChg chg="add mod">
          <ac:chgData name="Mark Dyson" userId="50e37d5c-b0e0-47c4-8874-96f1437702d9" providerId="ADAL" clId="{C01C680E-6F8B-9447-A42A-CCA23AE92D6B}" dt="2020-11-10T05:44:43.256" v="12271" actId="20577"/>
          <ac:spMkLst>
            <pc:docMk/>
            <pc:sldMk cId="2201535414" sldId="1766"/>
            <ac:spMk id="19" creationId="{91C6C78B-9A07-5747-8E22-8FDD41C43990}"/>
          </ac:spMkLst>
        </pc:spChg>
        <pc:spChg chg="add mod">
          <ac:chgData name="Mark Dyson" userId="50e37d5c-b0e0-47c4-8874-96f1437702d9" providerId="ADAL" clId="{C01C680E-6F8B-9447-A42A-CCA23AE92D6B}" dt="2020-11-10T05:45:48.243" v="12483" actId="14100"/>
          <ac:spMkLst>
            <pc:docMk/>
            <pc:sldMk cId="2201535414" sldId="1766"/>
            <ac:spMk id="24" creationId="{FE18F975-F597-D143-B0A9-A6EF2D15D38C}"/>
          </ac:spMkLst>
        </pc:spChg>
        <pc:graphicFrameChg chg="add mod">
          <ac:chgData name="Mark Dyson" userId="50e37d5c-b0e0-47c4-8874-96f1437702d9" providerId="ADAL" clId="{C01C680E-6F8B-9447-A42A-CCA23AE92D6B}" dt="2020-11-10T05:42:02.721" v="12158" actId="207"/>
          <ac:graphicFrameMkLst>
            <pc:docMk/>
            <pc:sldMk cId="2201535414" sldId="1766"/>
            <ac:graphicFrameMk id="9" creationId="{7C1331F0-0A96-1543-9882-5220E2BF4FB4}"/>
          </ac:graphicFrameMkLst>
        </pc:graphicFrameChg>
        <pc:picChg chg="del">
          <ac:chgData name="Mark Dyson" userId="50e37d5c-b0e0-47c4-8874-96f1437702d9" providerId="ADAL" clId="{C01C680E-6F8B-9447-A42A-CCA23AE92D6B}" dt="2020-11-10T05:12:06.191" v="11389" actId="478"/>
          <ac:picMkLst>
            <pc:docMk/>
            <pc:sldMk cId="2201535414" sldId="1766"/>
            <ac:picMk id="6" creationId="{9D83C2AC-AC72-F948-83C1-F6FCE6C4E460}"/>
          </ac:picMkLst>
        </pc:picChg>
        <pc:cxnChg chg="add mod">
          <ac:chgData name="Mark Dyson" userId="50e37d5c-b0e0-47c4-8874-96f1437702d9" providerId="ADAL" clId="{C01C680E-6F8B-9447-A42A-CCA23AE92D6B}" dt="2020-11-10T05:46:04.210" v="12484" actId="208"/>
          <ac:cxnSpMkLst>
            <pc:docMk/>
            <pc:sldMk cId="2201535414" sldId="1766"/>
            <ac:cxnSpMk id="18" creationId="{F48E0EDF-7C24-844B-A7C3-6B5D60E09BC6}"/>
          </ac:cxnSpMkLst>
        </pc:cxnChg>
        <pc:cxnChg chg="add del mod">
          <ac:chgData name="Mark Dyson" userId="50e37d5c-b0e0-47c4-8874-96f1437702d9" providerId="ADAL" clId="{C01C680E-6F8B-9447-A42A-CCA23AE92D6B}" dt="2020-11-10T05:46:04.210" v="12484" actId="208"/>
          <ac:cxnSpMkLst>
            <pc:docMk/>
            <pc:sldMk cId="2201535414" sldId="1766"/>
            <ac:cxnSpMk id="20" creationId="{35C00861-6436-7B4D-A826-6AD7472873AA}"/>
          </ac:cxnSpMkLst>
        </pc:cxnChg>
        <pc:cxnChg chg="add mod">
          <ac:chgData name="Mark Dyson" userId="50e37d5c-b0e0-47c4-8874-96f1437702d9" providerId="ADAL" clId="{C01C680E-6F8B-9447-A42A-CCA23AE92D6B}" dt="2020-11-10T05:46:20.292" v="12487" actId="14100"/>
          <ac:cxnSpMkLst>
            <pc:docMk/>
            <pc:sldMk cId="2201535414" sldId="1766"/>
            <ac:cxnSpMk id="25" creationId="{2D7E453B-16AA-7D48-A4C2-B5C71DB503FF}"/>
          </ac:cxnSpMkLst>
        </pc:cxnChg>
      </pc:sldChg>
      <pc:sldChg chg="add del modAnim">
        <pc:chgData name="Mark Dyson" userId="50e37d5c-b0e0-47c4-8874-96f1437702d9" providerId="ADAL" clId="{C01C680E-6F8B-9447-A42A-CCA23AE92D6B}" dt="2020-11-10T05:29:20.265" v="11747" actId="2696"/>
        <pc:sldMkLst>
          <pc:docMk/>
          <pc:sldMk cId="170533232" sldId="1767"/>
        </pc:sldMkLst>
      </pc:sldChg>
      <pc:sldChg chg="modSp add mod modAnim">
        <pc:chgData name="Mark Dyson" userId="50e37d5c-b0e0-47c4-8874-96f1437702d9" providerId="ADAL" clId="{C01C680E-6F8B-9447-A42A-CCA23AE92D6B}" dt="2020-11-11T03:47:16.153" v="13789"/>
        <pc:sldMkLst>
          <pc:docMk/>
          <pc:sldMk cId="2696931868" sldId="1767"/>
        </pc:sldMkLst>
        <pc:spChg chg="mod">
          <ac:chgData name="Mark Dyson" userId="50e37d5c-b0e0-47c4-8874-96f1437702d9" providerId="ADAL" clId="{C01C680E-6F8B-9447-A42A-CCA23AE92D6B}" dt="2020-11-11T03:38:05.035" v="13604" actId="207"/>
          <ac:spMkLst>
            <pc:docMk/>
            <pc:sldMk cId="2696931868" sldId="1767"/>
            <ac:spMk id="8" creationId="{1E93162C-DE58-BB40-AB05-4958C5CA1771}"/>
          </ac:spMkLst>
        </pc:spChg>
        <pc:spChg chg="mod">
          <ac:chgData name="Mark Dyson" userId="50e37d5c-b0e0-47c4-8874-96f1437702d9" providerId="ADAL" clId="{C01C680E-6F8B-9447-A42A-CCA23AE92D6B}" dt="2020-11-11T03:38:05.035" v="13604" actId="207"/>
          <ac:spMkLst>
            <pc:docMk/>
            <pc:sldMk cId="2696931868" sldId="1767"/>
            <ac:spMk id="9" creationId="{9D7582C0-90E6-2C4C-A80E-89857BE5BB80}"/>
          </ac:spMkLst>
        </pc:spChg>
        <pc:spChg chg="mod">
          <ac:chgData name="Mark Dyson" userId="50e37d5c-b0e0-47c4-8874-96f1437702d9" providerId="ADAL" clId="{C01C680E-6F8B-9447-A42A-CCA23AE92D6B}" dt="2020-11-11T03:38:05.035" v="13604" actId="207"/>
          <ac:spMkLst>
            <pc:docMk/>
            <pc:sldMk cId="2696931868" sldId="1767"/>
            <ac:spMk id="16" creationId="{00000000-0000-0000-0000-000000000000}"/>
          </ac:spMkLst>
        </pc:spChg>
        <pc:spChg chg="mod">
          <ac:chgData name="Mark Dyson" userId="50e37d5c-b0e0-47c4-8874-96f1437702d9" providerId="ADAL" clId="{C01C680E-6F8B-9447-A42A-CCA23AE92D6B}" dt="2020-11-10T15:55:47.045" v="13428" actId="20577"/>
          <ac:spMkLst>
            <pc:docMk/>
            <pc:sldMk cId="2696931868" sldId="1767"/>
            <ac:spMk id="25" creationId="{00000000-0000-0000-0000-000000000000}"/>
          </ac:spMkLst>
        </pc:spChg>
        <pc:spChg chg="mod">
          <ac:chgData name="Mark Dyson" userId="50e37d5c-b0e0-47c4-8874-96f1437702d9" providerId="ADAL" clId="{C01C680E-6F8B-9447-A42A-CCA23AE92D6B}" dt="2020-11-11T03:38:05.035" v="13604" actId="207"/>
          <ac:spMkLst>
            <pc:docMk/>
            <pc:sldMk cId="2696931868" sldId="1767"/>
            <ac:spMk id="30" creationId="{00000000-0000-0000-0000-000000000000}"/>
          </ac:spMkLst>
        </pc:spChg>
      </pc:sldChg>
      <pc:sldChg chg="addSp delSp modSp add mod">
        <pc:chgData name="Mark Dyson" userId="50e37d5c-b0e0-47c4-8874-96f1437702d9" providerId="ADAL" clId="{C01C680E-6F8B-9447-A42A-CCA23AE92D6B}" dt="2020-11-10T06:10:56.358" v="13408" actId="14100"/>
        <pc:sldMkLst>
          <pc:docMk/>
          <pc:sldMk cId="247530905" sldId="1768"/>
        </pc:sldMkLst>
        <pc:spChg chg="mod">
          <ac:chgData name="Mark Dyson" userId="50e37d5c-b0e0-47c4-8874-96f1437702d9" providerId="ADAL" clId="{C01C680E-6F8B-9447-A42A-CCA23AE92D6B}" dt="2020-11-10T06:03:55.546" v="13137" actId="20577"/>
          <ac:spMkLst>
            <pc:docMk/>
            <pc:sldMk cId="247530905" sldId="1768"/>
            <ac:spMk id="2" creationId="{00000000-0000-0000-0000-000000000000}"/>
          </ac:spMkLst>
        </pc:spChg>
        <pc:spChg chg="del">
          <ac:chgData name="Mark Dyson" userId="50e37d5c-b0e0-47c4-8874-96f1437702d9" providerId="ADAL" clId="{C01C680E-6F8B-9447-A42A-CCA23AE92D6B}" dt="2020-11-10T05:58:10.711" v="12883" actId="478"/>
          <ac:spMkLst>
            <pc:docMk/>
            <pc:sldMk cId="247530905" sldId="1768"/>
            <ac:spMk id="5" creationId="{27D8CADA-81C1-CC40-8652-180431C21FD3}"/>
          </ac:spMkLst>
        </pc:spChg>
        <pc:spChg chg="mod">
          <ac:chgData name="Mark Dyson" userId="50e37d5c-b0e0-47c4-8874-96f1437702d9" providerId="ADAL" clId="{C01C680E-6F8B-9447-A42A-CCA23AE92D6B}" dt="2020-11-10T06:10:56.358" v="13408" actId="14100"/>
          <ac:spMkLst>
            <pc:docMk/>
            <pc:sldMk cId="247530905" sldId="1768"/>
            <ac:spMk id="7" creationId="{581C02EC-9395-7B47-9244-CCDD6B1478E3}"/>
          </ac:spMkLst>
        </pc:spChg>
        <pc:spChg chg="add mod">
          <ac:chgData name="Mark Dyson" userId="50e37d5c-b0e0-47c4-8874-96f1437702d9" providerId="ADAL" clId="{C01C680E-6F8B-9447-A42A-CCA23AE92D6B}" dt="2020-11-10T05:58:24.752" v="12889" actId="1076"/>
          <ac:spMkLst>
            <pc:docMk/>
            <pc:sldMk cId="247530905" sldId="1768"/>
            <ac:spMk id="9" creationId="{B7A7B4DF-1851-F447-B49D-B5DCC6CC6C9D}"/>
          </ac:spMkLst>
        </pc:spChg>
      </pc:sldChg>
      <pc:sldChg chg="addSp delSp modSp new mod modClrScheme chgLayout">
        <pc:chgData name="Mark Dyson" userId="50e37d5c-b0e0-47c4-8874-96f1437702d9" providerId="ADAL" clId="{C01C680E-6F8B-9447-A42A-CCA23AE92D6B}" dt="2020-11-11T03:39:45.124" v="13625" actId="14100"/>
        <pc:sldMkLst>
          <pc:docMk/>
          <pc:sldMk cId="3403657806" sldId="1769"/>
        </pc:sldMkLst>
        <pc:spChg chg="del mod ord">
          <ac:chgData name="Mark Dyson" userId="50e37d5c-b0e0-47c4-8874-96f1437702d9" providerId="ADAL" clId="{C01C680E-6F8B-9447-A42A-CCA23AE92D6B}" dt="2020-11-10T05:54:37.435" v="12662" actId="700"/>
          <ac:spMkLst>
            <pc:docMk/>
            <pc:sldMk cId="3403657806" sldId="1769"/>
            <ac:spMk id="2" creationId="{DB01E830-00F3-444E-99E8-DDEF4500D7EA}"/>
          </ac:spMkLst>
        </pc:spChg>
        <pc:spChg chg="del mod ord">
          <ac:chgData name="Mark Dyson" userId="50e37d5c-b0e0-47c4-8874-96f1437702d9" providerId="ADAL" clId="{C01C680E-6F8B-9447-A42A-CCA23AE92D6B}" dt="2020-11-10T05:54:37.435" v="12662" actId="700"/>
          <ac:spMkLst>
            <pc:docMk/>
            <pc:sldMk cId="3403657806" sldId="1769"/>
            <ac:spMk id="3" creationId="{67AB47A9-1373-3A43-8846-930A099B73CD}"/>
          </ac:spMkLst>
        </pc:spChg>
        <pc:spChg chg="del">
          <ac:chgData name="Mark Dyson" userId="50e37d5c-b0e0-47c4-8874-96f1437702d9" providerId="ADAL" clId="{C01C680E-6F8B-9447-A42A-CCA23AE92D6B}" dt="2020-11-10T05:54:29.828" v="12658" actId="478"/>
          <ac:spMkLst>
            <pc:docMk/>
            <pc:sldMk cId="3403657806" sldId="1769"/>
            <ac:spMk id="4" creationId="{13F7644B-5169-3A41-BFC6-5E7C2EBB72C0}"/>
          </ac:spMkLst>
        </pc:spChg>
        <pc:spChg chg="del mod ord">
          <ac:chgData name="Mark Dyson" userId="50e37d5c-b0e0-47c4-8874-96f1437702d9" providerId="ADAL" clId="{C01C680E-6F8B-9447-A42A-CCA23AE92D6B}" dt="2020-11-10T05:54:37.435" v="12662" actId="700"/>
          <ac:spMkLst>
            <pc:docMk/>
            <pc:sldMk cId="3403657806" sldId="1769"/>
            <ac:spMk id="5" creationId="{C917EF2E-2EDD-4345-99EB-8BBEDB15D44A}"/>
          </ac:spMkLst>
        </pc:spChg>
        <pc:spChg chg="add mod ord">
          <ac:chgData name="Mark Dyson" userId="50e37d5c-b0e0-47c4-8874-96f1437702d9" providerId="ADAL" clId="{C01C680E-6F8B-9447-A42A-CCA23AE92D6B}" dt="2020-11-10T05:57:24.274" v="12881" actId="20577"/>
          <ac:spMkLst>
            <pc:docMk/>
            <pc:sldMk cId="3403657806" sldId="1769"/>
            <ac:spMk id="7" creationId="{4C978A02-41B6-8243-971F-561B632190A3}"/>
          </ac:spMkLst>
        </pc:spChg>
        <pc:spChg chg="add del mod ord">
          <ac:chgData name="Mark Dyson" userId="50e37d5c-b0e0-47c4-8874-96f1437702d9" providerId="ADAL" clId="{C01C680E-6F8B-9447-A42A-CCA23AE92D6B}" dt="2020-11-10T06:05:16.629" v="13138" actId="478"/>
          <ac:spMkLst>
            <pc:docMk/>
            <pc:sldMk cId="3403657806" sldId="1769"/>
            <ac:spMk id="8" creationId="{6CD34850-3CCC-B24C-80AA-F8578F34A79B}"/>
          </ac:spMkLst>
        </pc:spChg>
        <pc:spChg chg="add del mod ord">
          <ac:chgData name="Mark Dyson" userId="50e37d5c-b0e0-47c4-8874-96f1437702d9" providerId="ADAL" clId="{C01C680E-6F8B-9447-A42A-CCA23AE92D6B}" dt="2020-11-10T05:55:05.877" v="12729" actId="478"/>
          <ac:spMkLst>
            <pc:docMk/>
            <pc:sldMk cId="3403657806" sldId="1769"/>
            <ac:spMk id="9" creationId="{905F534A-B072-8E49-B345-F7C65CE5D2CB}"/>
          </ac:spMkLst>
        </pc:spChg>
        <pc:spChg chg="add mod">
          <ac:chgData name="Mark Dyson" userId="50e37d5c-b0e0-47c4-8874-96f1437702d9" providerId="ADAL" clId="{C01C680E-6F8B-9447-A42A-CCA23AE92D6B}" dt="2020-11-10T05:56:02.565" v="12864" actId="20577"/>
          <ac:spMkLst>
            <pc:docMk/>
            <pc:sldMk cId="3403657806" sldId="1769"/>
            <ac:spMk id="10" creationId="{69B62949-D331-A44C-AF5C-A3884906AE65}"/>
          </ac:spMkLst>
        </pc:spChg>
        <pc:spChg chg="add mod">
          <ac:chgData name="Mark Dyson" userId="50e37d5c-b0e0-47c4-8874-96f1437702d9" providerId="ADAL" clId="{C01C680E-6F8B-9447-A42A-CCA23AE92D6B}" dt="2020-11-10T06:05:26.416" v="13139" actId="164"/>
          <ac:spMkLst>
            <pc:docMk/>
            <pc:sldMk cId="3403657806" sldId="1769"/>
            <ac:spMk id="11" creationId="{C7C7C335-A535-9D43-BEC1-7522378C2122}"/>
          </ac:spMkLst>
        </pc:spChg>
        <pc:spChg chg="add mod">
          <ac:chgData name="Mark Dyson" userId="50e37d5c-b0e0-47c4-8874-96f1437702d9" providerId="ADAL" clId="{C01C680E-6F8B-9447-A42A-CCA23AE92D6B}" dt="2020-11-10T06:05:26.416" v="13139" actId="164"/>
          <ac:spMkLst>
            <pc:docMk/>
            <pc:sldMk cId="3403657806" sldId="1769"/>
            <ac:spMk id="13" creationId="{1BE19E85-73C2-8F4A-A1CB-5F8785E2D43B}"/>
          </ac:spMkLst>
        </pc:spChg>
        <pc:spChg chg="add mod">
          <ac:chgData name="Mark Dyson" userId="50e37d5c-b0e0-47c4-8874-96f1437702d9" providerId="ADAL" clId="{C01C680E-6F8B-9447-A42A-CCA23AE92D6B}" dt="2020-11-11T03:39:45.124" v="13625" actId="14100"/>
          <ac:spMkLst>
            <pc:docMk/>
            <pc:sldMk cId="3403657806" sldId="1769"/>
            <ac:spMk id="15" creationId="{39904E53-D434-1942-8511-5C82AF8986F5}"/>
          </ac:spMkLst>
        </pc:spChg>
        <pc:grpChg chg="add mod">
          <ac:chgData name="Mark Dyson" userId="50e37d5c-b0e0-47c4-8874-96f1437702d9" providerId="ADAL" clId="{C01C680E-6F8B-9447-A42A-CCA23AE92D6B}" dt="2020-11-10T06:05:31.194" v="13141" actId="1076"/>
          <ac:grpSpMkLst>
            <pc:docMk/>
            <pc:sldMk cId="3403657806" sldId="1769"/>
            <ac:grpSpMk id="14" creationId="{D06AD5F6-3EBB-4344-9597-751F57FA1A88}"/>
          </ac:grpSpMkLst>
        </pc:grpChg>
        <pc:picChg chg="add mod">
          <ac:chgData name="Mark Dyson" userId="50e37d5c-b0e0-47c4-8874-96f1437702d9" providerId="ADAL" clId="{C01C680E-6F8B-9447-A42A-CCA23AE92D6B}" dt="2020-11-10T06:05:26.416" v="13139" actId="164"/>
          <ac:picMkLst>
            <pc:docMk/>
            <pc:sldMk cId="3403657806" sldId="1769"/>
            <ac:picMk id="6" creationId="{5723D706-415E-6945-BD23-DD3384F5B17C}"/>
          </ac:picMkLst>
        </pc:picChg>
        <pc:picChg chg="add mod">
          <ac:chgData name="Mark Dyson" userId="50e37d5c-b0e0-47c4-8874-96f1437702d9" providerId="ADAL" clId="{C01C680E-6F8B-9447-A42A-CCA23AE92D6B}" dt="2020-11-10T05:56:41.520" v="12875" actId="571"/>
          <ac:picMkLst>
            <pc:docMk/>
            <pc:sldMk cId="3403657806" sldId="1769"/>
            <ac:picMk id="12" creationId="{D9E8B3DB-2BB5-A84D-9E3A-59191373B4AE}"/>
          </ac:picMkLst>
        </pc:picChg>
      </pc:sldChg>
      <pc:sldChg chg="addSp delSp modSp new mod ord modClrScheme chgLayout">
        <pc:chgData name="Mark Dyson" userId="50e37d5c-b0e0-47c4-8874-96f1437702d9" providerId="ADAL" clId="{C01C680E-6F8B-9447-A42A-CCA23AE92D6B}" dt="2020-11-11T03:41:17.570" v="13678" actId="14100"/>
        <pc:sldMkLst>
          <pc:docMk/>
          <pc:sldMk cId="4024268260" sldId="1770"/>
        </pc:sldMkLst>
        <pc:spChg chg="del mod ord">
          <ac:chgData name="Mark Dyson" userId="50e37d5c-b0e0-47c4-8874-96f1437702d9" providerId="ADAL" clId="{C01C680E-6F8B-9447-A42A-CCA23AE92D6B}" dt="2020-11-10T16:43:28.358" v="13504" actId="700"/>
          <ac:spMkLst>
            <pc:docMk/>
            <pc:sldMk cId="4024268260" sldId="1770"/>
            <ac:spMk id="2" creationId="{E09FDA43-EC9E-144C-A113-9C3CCDACD644}"/>
          </ac:spMkLst>
        </pc:spChg>
        <pc:spChg chg="del mod ord">
          <ac:chgData name="Mark Dyson" userId="50e37d5c-b0e0-47c4-8874-96f1437702d9" providerId="ADAL" clId="{C01C680E-6F8B-9447-A42A-CCA23AE92D6B}" dt="2020-11-10T16:43:28.358" v="13504" actId="700"/>
          <ac:spMkLst>
            <pc:docMk/>
            <pc:sldMk cId="4024268260" sldId="1770"/>
            <ac:spMk id="3" creationId="{DE0C357E-6154-864A-A6FC-248ADC71CD62}"/>
          </ac:spMkLst>
        </pc:spChg>
        <pc:spChg chg="del mod ord">
          <ac:chgData name="Mark Dyson" userId="50e37d5c-b0e0-47c4-8874-96f1437702d9" providerId="ADAL" clId="{C01C680E-6F8B-9447-A42A-CCA23AE92D6B}" dt="2020-11-10T16:43:28.358" v="13504" actId="700"/>
          <ac:spMkLst>
            <pc:docMk/>
            <pc:sldMk cId="4024268260" sldId="1770"/>
            <ac:spMk id="4" creationId="{FF8EA40B-5423-D440-AEF4-5B1627669C7F}"/>
          </ac:spMkLst>
        </pc:spChg>
        <pc:spChg chg="del">
          <ac:chgData name="Mark Dyson" userId="50e37d5c-b0e0-47c4-8874-96f1437702d9" providerId="ADAL" clId="{C01C680E-6F8B-9447-A42A-CCA23AE92D6B}" dt="2020-11-10T16:43:28.358" v="13504" actId="700"/>
          <ac:spMkLst>
            <pc:docMk/>
            <pc:sldMk cId="4024268260" sldId="1770"/>
            <ac:spMk id="5" creationId="{D10D7474-4578-694E-B837-14754527BB9C}"/>
          </ac:spMkLst>
        </pc:spChg>
        <pc:spChg chg="add mod ord">
          <ac:chgData name="Mark Dyson" userId="50e37d5c-b0e0-47c4-8874-96f1437702d9" providerId="ADAL" clId="{C01C680E-6F8B-9447-A42A-CCA23AE92D6B}" dt="2020-11-10T16:43:38.099" v="13560" actId="20577"/>
          <ac:spMkLst>
            <pc:docMk/>
            <pc:sldMk cId="4024268260" sldId="1770"/>
            <ac:spMk id="6" creationId="{E8732210-86E3-094E-8658-477C0D74EB7C}"/>
          </ac:spMkLst>
        </pc:spChg>
        <pc:spChg chg="add del mod ord">
          <ac:chgData name="Mark Dyson" userId="50e37d5c-b0e0-47c4-8874-96f1437702d9" providerId="ADAL" clId="{C01C680E-6F8B-9447-A42A-CCA23AE92D6B}" dt="2020-11-10T16:43:39.151" v="13561" actId="478"/>
          <ac:spMkLst>
            <pc:docMk/>
            <pc:sldMk cId="4024268260" sldId="1770"/>
            <ac:spMk id="7" creationId="{01EDB816-E982-D24D-A1E8-9DC56AB8AF67}"/>
          </ac:spMkLst>
        </pc:spChg>
        <pc:spChg chg="add del mod ord">
          <ac:chgData name="Mark Dyson" userId="50e37d5c-b0e0-47c4-8874-96f1437702d9" providerId="ADAL" clId="{C01C680E-6F8B-9447-A42A-CCA23AE92D6B}" dt="2020-11-10T16:43:42.973" v="13564" actId="478"/>
          <ac:spMkLst>
            <pc:docMk/>
            <pc:sldMk cId="4024268260" sldId="1770"/>
            <ac:spMk id="8" creationId="{9F7703E2-1B1A-B249-902A-D1062892FE36}"/>
          </ac:spMkLst>
        </pc:spChg>
        <pc:spChg chg="add mod">
          <ac:chgData name="Mark Dyson" userId="50e37d5c-b0e0-47c4-8874-96f1437702d9" providerId="ADAL" clId="{C01C680E-6F8B-9447-A42A-CCA23AE92D6B}" dt="2020-11-10T16:45:23.568" v="13578" actId="1076"/>
          <ac:spMkLst>
            <pc:docMk/>
            <pc:sldMk cId="4024268260" sldId="1770"/>
            <ac:spMk id="11" creationId="{95CE5DC8-D0DF-CC4F-9AD4-636E551C2C6A}"/>
          </ac:spMkLst>
        </pc:spChg>
        <pc:spChg chg="add mod">
          <ac:chgData name="Mark Dyson" userId="50e37d5c-b0e0-47c4-8874-96f1437702d9" providerId="ADAL" clId="{C01C680E-6F8B-9447-A42A-CCA23AE92D6B}" dt="2020-11-10T16:45:37.569" v="13586" actId="1076"/>
          <ac:spMkLst>
            <pc:docMk/>
            <pc:sldMk cId="4024268260" sldId="1770"/>
            <ac:spMk id="12" creationId="{BB82CA38-4B03-DB47-9547-CA2347E7A360}"/>
          </ac:spMkLst>
        </pc:spChg>
        <pc:spChg chg="add mod">
          <ac:chgData name="Mark Dyson" userId="50e37d5c-b0e0-47c4-8874-96f1437702d9" providerId="ADAL" clId="{C01C680E-6F8B-9447-A42A-CCA23AE92D6B}" dt="2020-11-11T03:41:17.570" v="13678" actId="14100"/>
          <ac:spMkLst>
            <pc:docMk/>
            <pc:sldMk cId="4024268260" sldId="1770"/>
            <ac:spMk id="15" creationId="{8CE6E4DF-2A56-894A-A812-B8500D20CA99}"/>
          </ac:spMkLst>
        </pc:spChg>
        <pc:spChg chg="add del mod">
          <ac:chgData name="Mark Dyson" userId="50e37d5c-b0e0-47c4-8874-96f1437702d9" providerId="ADAL" clId="{C01C680E-6F8B-9447-A42A-CCA23AE92D6B}" dt="2020-11-11T03:40:54.904" v="13644"/>
          <ac:spMkLst>
            <pc:docMk/>
            <pc:sldMk cId="4024268260" sldId="1770"/>
            <ac:spMk id="16" creationId="{42BC2DDE-C298-E643-A11F-8818B0CD214A}"/>
          </ac:spMkLst>
        </pc:spChg>
        <pc:picChg chg="add mod">
          <ac:chgData name="Mark Dyson" userId="50e37d5c-b0e0-47c4-8874-96f1437702d9" providerId="ADAL" clId="{C01C680E-6F8B-9447-A42A-CCA23AE92D6B}" dt="2020-11-10T16:48:07.768" v="13593" actId="1076"/>
          <ac:picMkLst>
            <pc:docMk/>
            <pc:sldMk cId="4024268260" sldId="1770"/>
            <ac:picMk id="9" creationId="{7BE35460-17AB-F44B-95E8-FB161FEE2CCB}"/>
          </ac:picMkLst>
        </pc:picChg>
        <pc:picChg chg="add mod">
          <ac:chgData name="Mark Dyson" userId="50e37d5c-b0e0-47c4-8874-96f1437702d9" providerId="ADAL" clId="{C01C680E-6F8B-9447-A42A-CCA23AE92D6B}" dt="2020-11-10T16:48:07.768" v="13593" actId="1076"/>
          <ac:picMkLst>
            <pc:docMk/>
            <pc:sldMk cId="4024268260" sldId="1770"/>
            <ac:picMk id="10" creationId="{459EA688-17E4-394E-8D6E-FC91A6A07102}"/>
          </ac:picMkLst>
        </pc:picChg>
        <pc:picChg chg="add mod">
          <ac:chgData name="Mark Dyson" userId="50e37d5c-b0e0-47c4-8874-96f1437702d9" providerId="ADAL" clId="{C01C680E-6F8B-9447-A42A-CCA23AE92D6B}" dt="2020-11-10T16:48:09.393" v="13594" actId="1076"/>
          <ac:picMkLst>
            <pc:docMk/>
            <pc:sldMk cId="4024268260" sldId="1770"/>
            <ac:picMk id="13" creationId="{AF409141-3EC0-614A-B833-2BBE8F476398}"/>
          </ac:picMkLst>
        </pc:picChg>
        <pc:picChg chg="add mod">
          <ac:chgData name="Mark Dyson" userId="50e37d5c-b0e0-47c4-8874-96f1437702d9" providerId="ADAL" clId="{C01C680E-6F8B-9447-A42A-CCA23AE92D6B}" dt="2020-11-10T16:48:29.899" v="13600" actId="14100"/>
          <ac:picMkLst>
            <pc:docMk/>
            <pc:sldMk cId="4024268260" sldId="1770"/>
            <ac:picMk id="14" creationId="{2BF34FD6-BAF3-A143-A0E0-0F5C7F791C60}"/>
          </ac:picMkLst>
        </pc:picChg>
      </pc:sldChg>
      <pc:sldMasterChg chg="delSldLayout">
        <pc:chgData name="Mark Dyson" userId="50e37d5c-b0e0-47c4-8874-96f1437702d9" providerId="ADAL" clId="{C01C680E-6F8B-9447-A42A-CCA23AE92D6B}" dt="2020-11-10T05:29:20.265" v="11747" actId="2696"/>
        <pc:sldMasterMkLst>
          <pc:docMk/>
          <pc:sldMasterMk cId="744833838" sldId="2147483666"/>
        </pc:sldMasterMkLst>
        <pc:sldLayoutChg chg="del">
          <pc:chgData name="Mark Dyson" userId="50e37d5c-b0e0-47c4-8874-96f1437702d9" providerId="ADAL" clId="{C01C680E-6F8B-9447-A42A-CCA23AE92D6B}" dt="2020-11-09T18:23:28.302" v="217" actId="2696"/>
          <pc:sldLayoutMkLst>
            <pc:docMk/>
            <pc:sldMasterMk cId="744833838" sldId="2147483666"/>
            <pc:sldLayoutMk cId="3386028735" sldId="2147483737"/>
          </pc:sldLayoutMkLst>
        </pc:sldLayoutChg>
        <pc:sldLayoutChg chg="del">
          <pc:chgData name="Mark Dyson" userId="50e37d5c-b0e0-47c4-8874-96f1437702d9" providerId="ADAL" clId="{C01C680E-6F8B-9447-A42A-CCA23AE92D6B}" dt="2020-11-10T04:54:08.180" v="10191" actId="2696"/>
          <pc:sldLayoutMkLst>
            <pc:docMk/>
            <pc:sldMasterMk cId="744833838" sldId="2147483666"/>
            <pc:sldLayoutMk cId="442530223" sldId="2147483822"/>
          </pc:sldLayoutMkLst>
        </pc:sldLayoutChg>
        <pc:sldLayoutChg chg="del">
          <pc:chgData name="Mark Dyson" userId="50e37d5c-b0e0-47c4-8874-96f1437702d9" providerId="ADAL" clId="{C01C680E-6F8B-9447-A42A-CCA23AE92D6B}" dt="2020-11-10T05:29:20.265" v="11747" actId="2696"/>
          <pc:sldLayoutMkLst>
            <pc:docMk/>
            <pc:sldMasterMk cId="744833838" sldId="2147483666"/>
            <pc:sldLayoutMk cId="3618081399" sldId="2147483822"/>
          </pc:sldLayoutMkLst>
        </pc:sldLayoutChg>
      </pc:sldMasterChg>
      <pc:sldMasterChg chg="delSldLayout">
        <pc:chgData name="Mark Dyson" userId="50e37d5c-b0e0-47c4-8874-96f1437702d9" providerId="ADAL" clId="{C01C680E-6F8B-9447-A42A-CCA23AE92D6B}" dt="2020-11-10T05:53:11.853" v="12656" actId="2696"/>
        <pc:sldMasterMkLst>
          <pc:docMk/>
          <pc:sldMasterMk cId="1978793796" sldId="2147483725"/>
        </pc:sldMasterMkLst>
        <pc:sldLayoutChg chg="del">
          <pc:chgData name="Mark Dyson" userId="50e37d5c-b0e0-47c4-8874-96f1437702d9" providerId="ADAL" clId="{C01C680E-6F8B-9447-A42A-CCA23AE92D6B}" dt="2020-11-10T05:53:11.853" v="12656" actId="2696"/>
          <pc:sldLayoutMkLst>
            <pc:docMk/>
            <pc:sldMasterMk cId="1978793796" sldId="2147483725"/>
            <pc:sldLayoutMk cId="2429554449" sldId="2147483821"/>
          </pc:sldLayoutMkLst>
        </pc:sldLayoutChg>
      </pc:sldMasterChg>
      <pc:sldMasterChg chg="del delSldLayout">
        <pc:chgData name="Mark Dyson" userId="50e37d5c-b0e0-47c4-8874-96f1437702d9" providerId="ADAL" clId="{C01C680E-6F8B-9447-A42A-CCA23AE92D6B}" dt="2020-11-10T00:06:49.305" v="2673" actId="2696"/>
        <pc:sldMasterMkLst>
          <pc:docMk/>
          <pc:sldMasterMk cId="1997932780" sldId="2147483738"/>
        </pc:sldMasterMkLst>
        <pc:sldLayoutChg chg="del">
          <pc:chgData name="Mark Dyson" userId="50e37d5c-b0e0-47c4-8874-96f1437702d9" providerId="ADAL" clId="{C01C680E-6F8B-9447-A42A-CCA23AE92D6B}" dt="2020-11-10T00:06:49.305" v="2673" actId="2696"/>
          <pc:sldLayoutMkLst>
            <pc:docMk/>
            <pc:sldMasterMk cId="1997932780" sldId="2147483738"/>
            <pc:sldLayoutMk cId="1818721899" sldId="2147483739"/>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3010408846" sldId="2147483740"/>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1665615631" sldId="2147483741"/>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3621830400" sldId="2147483742"/>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3893807650" sldId="2147483743"/>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695378938" sldId="2147483744"/>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3866262077" sldId="2147483745"/>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862476221" sldId="2147483746"/>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2466872464" sldId="2147483747"/>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1518879493" sldId="2147483748"/>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2056194057" sldId="2147483749"/>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2276332614" sldId="2147483750"/>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2562955871" sldId="2147483751"/>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497785823" sldId="2147483752"/>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1300729585" sldId="2147483753"/>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2007776727" sldId="2147483754"/>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3462774103" sldId="2147483755"/>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442308784" sldId="2147483756"/>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4063194676" sldId="2147483757"/>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1214134700" sldId="2147483758"/>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3801797386" sldId="2147483759"/>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138228595" sldId="2147483760"/>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80675415" sldId="2147483761"/>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4269821017" sldId="2147483762"/>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2734523184" sldId="2147483763"/>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807333025" sldId="2147483764"/>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2474239431" sldId="2147483765"/>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181924794" sldId="2147483766"/>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761469092" sldId="2147483767"/>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992407071" sldId="2147483768"/>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1136151154" sldId="2147483769"/>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3121792057" sldId="2147483770"/>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393551096" sldId="2147483771"/>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576149261" sldId="2147483772"/>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1995118166" sldId="2147483773"/>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3849956867" sldId="2147483774"/>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3110976720" sldId="2147483775"/>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2879795465" sldId="2147483776"/>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1435281728" sldId="2147483777"/>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153131387" sldId="2147483778"/>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1079516413" sldId="2147483779"/>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2252912653" sldId="2147483780"/>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2781255258" sldId="2147483781"/>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1384582896" sldId="2147483782"/>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1525276535" sldId="2147483783"/>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3175812218" sldId="2147483784"/>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2941908022" sldId="2147483785"/>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1176271358" sldId="2147483786"/>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2790999243" sldId="2147483787"/>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1100471183" sldId="2147483788"/>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1397478830" sldId="2147483789"/>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4192073206" sldId="2147483790"/>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1215638464" sldId="2147483791"/>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2095252" sldId="2147483792"/>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3945672993" sldId="2147483793"/>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2593756183" sldId="2147483794"/>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1537106977" sldId="2147483795"/>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156720738" sldId="2147483796"/>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2917462949" sldId="2147483797"/>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2708324305" sldId="2147483798"/>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2081229854" sldId="2147483799"/>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4139375436" sldId="2147483800"/>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3698037790" sldId="2147483801"/>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1183362958" sldId="2147483802"/>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286004174" sldId="2147483803"/>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1739028290" sldId="2147483804"/>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3111409295" sldId="2147483805"/>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2503181320" sldId="2147483806"/>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1011205474" sldId="2147483807"/>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4161969828" sldId="2147483808"/>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2322164602" sldId="2147483809"/>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2990384987" sldId="2147483810"/>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2328116687" sldId="2147483811"/>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2711366709" sldId="2147483812"/>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1587113034" sldId="2147483813"/>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3921487637" sldId="2147483814"/>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788267062" sldId="2147483815"/>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1139510645" sldId="2147483816"/>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1946052540" sldId="2147483817"/>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3604484197" sldId="2147483818"/>
          </pc:sldLayoutMkLst>
        </pc:sldLayoutChg>
        <pc:sldLayoutChg chg="del">
          <pc:chgData name="Mark Dyson" userId="50e37d5c-b0e0-47c4-8874-96f1437702d9" providerId="ADAL" clId="{C01C680E-6F8B-9447-A42A-CCA23AE92D6B}" dt="2020-11-10T00:06:49.305" v="2673" actId="2696"/>
          <pc:sldLayoutMkLst>
            <pc:docMk/>
            <pc:sldMasterMk cId="1997932780" sldId="2147483738"/>
            <pc:sldLayoutMk cId="2565454930" sldId="2147483819"/>
          </pc:sldLayoutMkLst>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oleObject" Target="file:///\\Users\jyoung\Desktop\Organized\Combined%20Cycle%20Rebuild%20V8.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Users\jyoung\Desktop\Organized\Combined%20Cycle%20Rebuild%20V8.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Users\jyoung\Desktop\Organized\Combined%20Cycle%20Rebuild%20V8.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427505024503901"/>
          <c:y val="0.102243718480492"/>
          <c:w val="0.59366256811930196"/>
          <c:h val="0.85487994743683104"/>
        </c:manualLayout>
      </c:layout>
      <c:barChart>
        <c:barDir val="col"/>
        <c:grouping val="stacked"/>
        <c:varyColors val="0"/>
        <c:ser>
          <c:idx val="0"/>
          <c:order val="0"/>
          <c:tx>
            <c:strRef>
              <c:f>'Contribution Charts '!$O$11</c:f>
              <c:strCache>
                <c:ptCount val="1"/>
                <c:pt idx="0">
                  <c:v>Solar Fixed</c:v>
                </c:pt>
              </c:strCache>
            </c:strRef>
          </c:tx>
          <c:spPr>
            <a:solidFill>
              <a:schemeClr val="accent1"/>
            </a:solidFill>
            <a:ln>
              <a:noFill/>
            </a:ln>
            <a:effectLst/>
          </c:spPr>
          <c:invertIfNegative val="0"/>
          <c:val>
            <c:numRef>
              <c:f>'Contribution Charts '!$P$11</c:f>
              <c:numCache>
                <c:formatCode>_(* #,##0_);_(* \(#,##0\);_(* "-"??_);_(@_)</c:formatCode>
                <c:ptCount val="1"/>
                <c:pt idx="0">
                  <c:v>0</c:v>
                </c:pt>
              </c:numCache>
            </c:numRef>
          </c:val>
          <c:extLst>
            <c:ext xmlns:c16="http://schemas.microsoft.com/office/drawing/2014/chart" uri="{C3380CC4-5D6E-409C-BE32-E72D297353CC}">
              <c16:uniqueId val="{00000000-896E-0749-8B41-21C825AA570C}"/>
            </c:ext>
          </c:extLst>
        </c:ser>
        <c:ser>
          <c:idx val="1"/>
          <c:order val="1"/>
          <c:tx>
            <c:strRef>
              <c:f>'Contribution Charts '!$O$12</c:f>
              <c:strCache>
                <c:ptCount val="1"/>
                <c:pt idx="0">
                  <c:v>Solar Single Axis Tracking </c:v>
                </c:pt>
              </c:strCache>
            </c:strRef>
          </c:tx>
          <c:spPr>
            <a:solidFill>
              <a:srgbClr val="FFC000"/>
            </a:solidFill>
            <a:ln>
              <a:noFill/>
            </a:ln>
            <a:effectLst/>
          </c:spPr>
          <c:invertIfNegative val="0"/>
          <c:val>
            <c:numRef>
              <c:f>'Contribution Charts '!$P$12</c:f>
              <c:numCache>
                <c:formatCode>_(* #,##0_);_(* \(#,##0\);_(* "-"??_);_(@_)</c:formatCode>
                <c:ptCount val="1"/>
                <c:pt idx="0">
                  <c:v>605691.7207380489</c:v>
                </c:pt>
              </c:numCache>
            </c:numRef>
          </c:val>
          <c:extLst>
            <c:ext xmlns:c16="http://schemas.microsoft.com/office/drawing/2014/chart" uri="{C3380CC4-5D6E-409C-BE32-E72D297353CC}">
              <c16:uniqueId val="{00000001-896E-0749-8B41-21C825AA570C}"/>
            </c:ext>
          </c:extLst>
        </c:ser>
        <c:ser>
          <c:idx val="2"/>
          <c:order val="2"/>
          <c:tx>
            <c:strRef>
              <c:f>'Contribution Charts '!$O$13</c:f>
              <c:strCache>
                <c:ptCount val="1"/>
                <c:pt idx="0">
                  <c:v>Wind</c:v>
                </c:pt>
              </c:strCache>
            </c:strRef>
          </c:tx>
          <c:spPr>
            <a:solidFill>
              <a:schemeClr val="accent3">
                <a:lumMod val="50000"/>
              </a:schemeClr>
            </a:solidFill>
            <a:ln>
              <a:noFill/>
            </a:ln>
            <a:effectLst/>
          </c:spPr>
          <c:invertIfNegative val="0"/>
          <c:val>
            <c:numRef>
              <c:f>'Contribution Charts '!$P$13</c:f>
              <c:numCache>
                <c:formatCode>_(* #,##0_);_(* \(#,##0\);_(* "-"??_);_(@_)</c:formatCode>
                <c:ptCount val="1"/>
                <c:pt idx="0">
                  <c:v>1952221.0256356299</c:v>
                </c:pt>
              </c:numCache>
            </c:numRef>
          </c:val>
          <c:extLst>
            <c:ext xmlns:c16="http://schemas.microsoft.com/office/drawing/2014/chart" uri="{C3380CC4-5D6E-409C-BE32-E72D297353CC}">
              <c16:uniqueId val="{00000002-896E-0749-8B41-21C825AA570C}"/>
            </c:ext>
          </c:extLst>
        </c:ser>
        <c:ser>
          <c:idx val="3"/>
          <c:order val="3"/>
          <c:tx>
            <c:strRef>
              <c:f>'Contribution Charts '!$O$14</c:f>
              <c:strCache>
                <c:ptCount val="1"/>
                <c:pt idx="0">
                  <c:v>Storage</c:v>
                </c:pt>
              </c:strCache>
            </c:strRef>
          </c:tx>
          <c:spPr>
            <a:solidFill>
              <a:schemeClr val="accent4"/>
            </a:solidFill>
            <a:ln>
              <a:noFill/>
            </a:ln>
            <a:effectLst/>
          </c:spPr>
          <c:invertIfNegative val="0"/>
          <c:val>
            <c:numRef>
              <c:f>'Contribution Charts '!$P$14</c:f>
              <c:numCache>
                <c:formatCode>_(* #,##0_);_(* \(#,##0\);_(* "-"??_);_(@_)</c:formatCode>
                <c:ptCount val="1"/>
                <c:pt idx="0">
                  <c:v>0</c:v>
                </c:pt>
              </c:numCache>
            </c:numRef>
          </c:val>
          <c:extLst>
            <c:ext xmlns:c16="http://schemas.microsoft.com/office/drawing/2014/chart" uri="{C3380CC4-5D6E-409C-BE32-E72D297353CC}">
              <c16:uniqueId val="{00000003-896E-0749-8B41-21C825AA570C}"/>
            </c:ext>
          </c:extLst>
        </c:ser>
        <c:ser>
          <c:idx val="4"/>
          <c:order val="4"/>
          <c:tx>
            <c:strRef>
              <c:f>'Contribution Charts '!$O$15</c:f>
              <c:strCache>
                <c:ptCount val="1"/>
                <c:pt idx="0">
                  <c:v>Energy Efficiency </c:v>
                </c:pt>
              </c:strCache>
            </c:strRef>
          </c:tx>
          <c:spPr>
            <a:solidFill>
              <a:schemeClr val="tx2">
                <a:lumMod val="40000"/>
                <a:lumOff val="60000"/>
              </a:schemeClr>
            </a:solidFill>
            <a:ln>
              <a:noFill/>
            </a:ln>
            <a:effectLst/>
          </c:spPr>
          <c:invertIfNegative val="0"/>
          <c:val>
            <c:numRef>
              <c:f>'Contribution Charts '!$P$15</c:f>
              <c:numCache>
                <c:formatCode>_(* #,##0_);_(* \(#,##0\);_(* "-"??_);_(@_)</c:formatCode>
                <c:ptCount val="1"/>
                <c:pt idx="0">
                  <c:v>1420684.56851586</c:v>
                </c:pt>
              </c:numCache>
            </c:numRef>
          </c:val>
          <c:extLst>
            <c:ext xmlns:c16="http://schemas.microsoft.com/office/drawing/2014/chart" uri="{C3380CC4-5D6E-409C-BE32-E72D297353CC}">
              <c16:uniqueId val="{00000004-896E-0749-8B41-21C825AA570C}"/>
            </c:ext>
          </c:extLst>
        </c:ser>
        <c:ser>
          <c:idx val="5"/>
          <c:order val="5"/>
          <c:tx>
            <c:strRef>
              <c:f>'Contribution Charts '!$O$16</c:f>
              <c:strCache>
                <c:ptCount val="1"/>
                <c:pt idx="0">
                  <c:v>Demand Response </c:v>
                </c:pt>
              </c:strCache>
            </c:strRef>
          </c:tx>
          <c:spPr>
            <a:solidFill>
              <a:schemeClr val="accent6"/>
            </a:solidFill>
            <a:ln>
              <a:noFill/>
            </a:ln>
            <a:effectLst/>
          </c:spPr>
          <c:invertIfNegative val="0"/>
          <c:val>
            <c:numRef>
              <c:f>'Contribution Charts '!$P$16</c:f>
              <c:numCache>
                <c:formatCode>_(* #,##0_);_(* \(#,##0\);_(* "-"??_);_(@_)</c:formatCode>
                <c:ptCount val="1"/>
                <c:pt idx="0">
                  <c:v>0</c:v>
                </c:pt>
              </c:numCache>
            </c:numRef>
          </c:val>
          <c:extLst>
            <c:ext xmlns:c16="http://schemas.microsoft.com/office/drawing/2014/chart" uri="{C3380CC4-5D6E-409C-BE32-E72D297353CC}">
              <c16:uniqueId val="{00000005-896E-0749-8B41-21C825AA570C}"/>
            </c:ext>
          </c:extLst>
        </c:ser>
        <c:dLbls>
          <c:showLegendKey val="0"/>
          <c:showVal val="0"/>
          <c:showCatName val="0"/>
          <c:showSerName val="0"/>
          <c:showPercent val="0"/>
          <c:showBubbleSize val="0"/>
        </c:dLbls>
        <c:gapWidth val="50"/>
        <c:overlap val="100"/>
        <c:axId val="495133584"/>
        <c:axId val="495136416"/>
      </c:barChart>
      <c:barChart>
        <c:barDir val="col"/>
        <c:grouping val="stacked"/>
        <c:varyColors val="0"/>
        <c:ser>
          <c:idx val="6"/>
          <c:order val="6"/>
          <c:tx>
            <c:strRef>
              <c:f>'Contribution Charts '!$O$17</c:f>
              <c:strCache>
                <c:ptCount val="1"/>
                <c:pt idx="0">
                  <c:v>IPP</c:v>
                </c:pt>
              </c:strCache>
            </c:strRef>
          </c:tx>
          <c:spPr>
            <a:noFill/>
            <a:ln>
              <a:noFill/>
            </a:ln>
            <a:effectLst/>
          </c:spPr>
          <c:invertIfNegative val="0"/>
          <c:val>
            <c:numRef>
              <c:f>'Contribution Charts '!$P$17</c:f>
              <c:numCache>
                <c:formatCode>_(* #,##0_);_(* \(#,##0\);_(* "-"??_);_(@_)</c:formatCode>
                <c:ptCount val="1"/>
                <c:pt idx="0">
                  <c:v>3141907.25449776</c:v>
                </c:pt>
              </c:numCache>
            </c:numRef>
          </c:val>
          <c:extLst>
            <c:ext xmlns:c16="http://schemas.microsoft.com/office/drawing/2014/chart" uri="{C3380CC4-5D6E-409C-BE32-E72D297353CC}">
              <c16:uniqueId val="{00000006-896E-0749-8B41-21C825AA570C}"/>
            </c:ext>
          </c:extLst>
        </c:ser>
        <c:ser>
          <c:idx val="7"/>
          <c:order val="7"/>
          <c:tx>
            <c:strRef>
              <c:f>'Contribution Charts '!$O$18</c:f>
              <c:strCache>
                <c:ptCount val="1"/>
                <c:pt idx="0">
                  <c:v>IPP Energy Constraint</c:v>
                </c:pt>
              </c:strCache>
            </c:strRef>
          </c:tx>
          <c:spPr>
            <a:solidFill>
              <a:srgbClr val="FF0000"/>
            </a:solidFill>
            <a:ln>
              <a:noFill/>
            </a:ln>
            <a:effectLst/>
          </c:spPr>
          <c:invertIfNegative val="0"/>
          <c:val>
            <c:numRef>
              <c:f>'Contribution Charts '!$P$18</c:f>
              <c:numCache>
                <c:formatCode>General</c:formatCode>
                <c:ptCount val="1"/>
                <c:pt idx="0">
                  <c:v>100000</c:v>
                </c:pt>
              </c:numCache>
            </c:numRef>
          </c:val>
          <c:extLst>
            <c:ext xmlns:c16="http://schemas.microsoft.com/office/drawing/2014/chart" uri="{C3380CC4-5D6E-409C-BE32-E72D297353CC}">
              <c16:uniqueId val="{00000007-896E-0749-8B41-21C825AA570C}"/>
            </c:ext>
          </c:extLst>
        </c:ser>
        <c:dLbls>
          <c:showLegendKey val="0"/>
          <c:showVal val="0"/>
          <c:showCatName val="0"/>
          <c:showSerName val="0"/>
          <c:showPercent val="0"/>
          <c:showBubbleSize val="0"/>
        </c:dLbls>
        <c:gapWidth val="25"/>
        <c:overlap val="100"/>
        <c:axId val="495143200"/>
        <c:axId val="495140880"/>
      </c:barChart>
      <c:catAx>
        <c:axId val="495133584"/>
        <c:scaling>
          <c:orientation val="minMax"/>
        </c:scaling>
        <c:delete val="1"/>
        <c:axPos val="b"/>
        <c:numFmt formatCode="General" sourceLinked="1"/>
        <c:majorTickMark val="none"/>
        <c:minorTickMark val="none"/>
        <c:tickLblPos val="nextTo"/>
        <c:crossAx val="495136416"/>
        <c:crosses val="autoZero"/>
        <c:auto val="1"/>
        <c:lblAlgn val="ctr"/>
        <c:lblOffset val="100"/>
        <c:noMultiLvlLbl val="0"/>
      </c:catAx>
      <c:valAx>
        <c:axId val="495136416"/>
        <c:scaling>
          <c:orientation val="minMax"/>
        </c:scaling>
        <c:delete val="0"/>
        <c:axPos val="l"/>
        <c:title>
          <c:tx>
            <c:rich>
              <a:bodyPr rot="0"/>
              <a:lstStyle/>
              <a:p>
                <a:pPr>
                  <a:defRPr/>
                </a:pPr>
                <a:r>
                  <a:rPr lang="en-US"/>
                  <a:t>GWh</a:t>
                </a:r>
              </a:p>
            </c:rich>
          </c:tx>
          <c:layout>
            <c:manualLayout>
              <c:xMode val="edge"/>
              <c:yMode val="edge"/>
              <c:x val="4.8971526746116198E-2"/>
              <c:y val="8.6365765767913594E-3"/>
            </c:manualLayout>
          </c:layout>
          <c:overlay val="0"/>
          <c:spPr>
            <a:noFill/>
            <a:ln>
              <a:noFill/>
            </a:ln>
            <a:effectLst/>
          </c:spPr>
        </c:title>
        <c:numFmt formatCode="#,##0" sourceLinked="0"/>
        <c:majorTickMark val="none"/>
        <c:minorTickMark val="none"/>
        <c:tickLblPos val="nextTo"/>
        <c:spPr>
          <a:noFill/>
          <a:ln>
            <a:noFill/>
          </a:ln>
          <a:effectLst/>
        </c:spPr>
        <c:txPr>
          <a:bodyPr rot="-60000000" vert="horz"/>
          <a:lstStyle/>
          <a:p>
            <a:pPr>
              <a:defRPr/>
            </a:pPr>
            <a:endParaRPr lang="en-US"/>
          </a:p>
        </c:txPr>
        <c:crossAx val="495133584"/>
        <c:crosses val="autoZero"/>
        <c:crossBetween val="between"/>
        <c:dispUnits>
          <c:builtInUnit val="thousands"/>
        </c:dispUnits>
      </c:valAx>
      <c:valAx>
        <c:axId val="495140880"/>
        <c:scaling>
          <c:orientation val="minMax"/>
          <c:max val="4500000"/>
          <c:min val="0"/>
        </c:scaling>
        <c:delete val="1"/>
        <c:axPos val="r"/>
        <c:numFmt formatCode="_(* #,##0_);_(* \(#,##0\);_(* &quot;-&quot;??_);_(@_)" sourceLinked="0"/>
        <c:majorTickMark val="out"/>
        <c:minorTickMark val="none"/>
        <c:tickLblPos val="nextTo"/>
        <c:crossAx val="495143200"/>
        <c:crosses val="max"/>
        <c:crossBetween val="between"/>
      </c:valAx>
      <c:catAx>
        <c:axId val="495143200"/>
        <c:scaling>
          <c:orientation val="minMax"/>
        </c:scaling>
        <c:delete val="1"/>
        <c:axPos val="b"/>
        <c:majorTickMark val="out"/>
        <c:minorTickMark val="none"/>
        <c:tickLblPos val="nextTo"/>
        <c:crossAx val="495140880"/>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1200">
          <a:solidFill>
            <a:schemeClr val="tx1"/>
          </a:solidFill>
          <a:latin typeface="Arial" pitchFamily="34" charset="0"/>
          <a:cs typeface="Arial"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276004227945801"/>
          <c:y val="0.11873458187710299"/>
          <c:w val="0.65925694764755505"/>
          <c:h val="0.83838903237283502"/>
        </c:manualLayout>
      </c:layout>
      <c:barChart>
        <c:barDir val="col"/>
        <c:grouping val="stacked"/>
        <c:varyColors val="0"/>
        <c:ser>
          <c:idx val="0"/>
          <c:order val="0"/>
          <c:tx>
            <c:strRef>
              <c:f>'Contribution Charts '!$O$23</c:f>
              <c:strCache>
                <c:ptCount val="1"/>
                <c:pt idx="0">
                  <c:v>Solar Fixed</c:v>
                </c:pt>
              </c:strCache>
            </c:strRef>
          </c:tx>
          <c:spPr>
            <a:solidFill>
              <a:schemeClr val="accent1"/>
            </a:solidFill>
            <a:ln>
              <a:noFill/>
            </a:ln>
            <a:effectLst/>
          </c:spPr>
          <c:invertIfNegative val="0"/>
          <c:val>
            <c:numRef>
              <c:f>'Contribution Charts '!$P$23</c:f>
              <c:numCache>
                <c:formatCode>_(* #,##0_);_(* \(#,##0\);_(* "-"??_);_(@_)</c:formatCode>
                <c:ptCount val="1"/>
                <c:pt idx="0">
                  <c:v>0</c:v>
                </c:pt>
              </c:numCache>
            </c:numRef>
          </c:val>
          <c:extLst>
            <c:ext xmlns:c16="http://schemas.microsoft.com/office/drawing/2014/chart" uri="{C3380CC4-5D6E-409C-BE32-E72D297353CC}">
              <c16:uniqueId val="{00000000-C5BA-E447-AAB6-1B71561A0E79}"/>
            </c:ext>
          </c:extLst>
        </c:ser>
        <c:ser>
          <c:idx val="1"/>
          <c:order val="1"/>
          <c:tx>
            <c:strRef>
              <c:f>'Contribution Charts '!$O$24</c:f>
              <c:strCache>
                <c:ptCount val="1"/>
                <c:pt idx="0">
                  <c:v>Solar Single Axis Tracking </c:v>
                </c:pt>
              </c:strCache>
            </c:strRef>
          </c:tx>
          <c:spPr>
            <a:solidFill>
              <a:srgbClr val="FFC000"/>
            </a:solidFill>
            <a:ln>
              <a:noFill/>
            </a:ln>
            <a:effectLst/>
          </c:spPr>
          <c:invertIfNegative val="0"/>
          <c:val>
            <c:numRef>
              <c:f>'Contribution Charts '!$P$24</c:f>
              <c:numCache>
                <c:formatCode>_(* #,##0_);_(* \(#,##0\);_(* "-"??_);_(@_)</c:formatCode>
                <c:ptCount val="1"/>
                <c:pt idx="0">
                  <c:v>124.93120422913439</c:v>
                </c:pt>
              </c:numCache>
            </c:numRef>
          </c:val>
          <c:extLst>
            <c:ext xmlns:c16="http://schemas.microsoft.com/office/drawing/2014/chart" uri="{C3380CC4-5D6E-409C-BE32-E72D297353CC}">
              <c16:uniqueId val="{00000001-C5BA-E447-AAB6-1B71561A0E79}"/>
            </c:ext>
          </c:extLst>
        </c:ser>
        <c:ser>
          <c:idx val="2"/>
          <c:order val="2"/>
          <c:tx>
            <c:strRef>
              <c:f>'Contribution Charts '!$O$25</c:f>
              <c:strCache>
                <c:ptCount val="1"/>
                <c:pt idx="0">
                  <c:v>Wind</c:v>
                </c:pt>
              </c:strCache>
            </c:strRef>
          </c:tx>
          <c:spPr>
            <a:solidFill>
              <a:schemeClr val="accent3">
                <a:lumMod val="75000"/>
              </a:schemeClr>
            </a:solidFill>
            <a:ln>
              <a:noFill/>
            </a:ln>
            <a:effectLst/>
          </c:spPr>
          <c:invertIfNegative val="0"/>
          <c:val>
            <c:numRef>
              <c:f>'Contribution Charts '!$P$25</c:f>
              <c:numCache>
                <c:formatCode>_(* #,##0_);_(* \(#,##0\);_(* "-"??_);_(@_)</c:formatCode>
                <c:ptCount val="1"/>
                <c:pt idx="0">
                  <c:v>48.896770801825603</c:v>
                </c:pt>
              </c:numCache>
            </c:numRef>
          </c:val>
          <c:extLst>
            <c:ext xmlns:c16="http://schemas.microsoft.com/office/drawing/2014/chart" uri="{C3380CC4-5D6E-409C-BE32-E72D297353CC}">
              <c16:uniqueId val="{00000002-C5BA-E447-AAB6-1B71561A0E79}"/>
            </c:ext>
          </c:extLst>
        </c:ser>
        <c:ser>
          <c:idx val="3"/>
          <c:order val="3"/>
          <c:tx>
            <c:strRef>
              <c:f>'Contribution Charts '!$O$26</c:f>
              <c:strCache>
                <c:ptCount val="1"/>
                <c:pt idx="0">
                  <c:v>Storage</c:v>
                </c:pt>
              </c:strCache>
            </c:strRef>
          </c:tx>
          <c:spPr>
            <a:solidFill>
              <a:schemeClr val="accent6">
                <a:lumMod val="75000"/>
              </a:schemeClr>
            </a:solidFill>
            <a:ln>
              <a:noFill/>
            </a:ln>
            <a:effectLst/>
          </c:spPr>
          <c:invertIfNegative val="0"/>
          <c:val>
            <c:numRef>
              <c:f>'Contribution Charts '!$P$26</c:f>
              <c:numCache>
                <c:formatCode>_(* #,##0_);_(* \(#,##0\);_(* "-"??_);_(@_)</c:formatCode>
                <c:ptCount val="1"/>
                <c:pt idx="0">
                  <c:v>58.981208799648442</c:v>
                </c:pt>
              </c:numCache>
            </c:numRef>
          </c:val>
          <c:extLst>
            <c:ext xmlns:c16="http://schemas.microsoft.com/office/drawing/2014/chart" uri="{C3380CC4-5D6E-409C-BE32-E72D297353CC}">
              <c16:uniqueId val="{00000003-C5BA-E447-AAB6-1B71561A0E79}"/>
            </c:ext>
          </c:extLst>
        </c:ser>
        <c:ser>
          <c:idx val="4"/>
          <c:order val="4"/>
          <c:tx>
            <c:strRef>
              <c:f>'Contribution Charts '!$O$27</c:f>
              <c:strCache>
                <c:ptCount val="1"/>
                <c:pt idx="0">
                  <c:v>Energy Efficiency </c:v>
                </c:pt>
              </c:strCache>
            </c:strRef>
          </c:tx>
          <c:spPr>
            <a:solidFill>
              <a:schemeClr val="tx2">
                <a:lumMod val="40000"/>
                <a:lumOff val="60000"/>
              </a:schemeClr>
            </a:solidFill>
            <a:ln>
              <a:noFill/>
            </a:ln>
            <a:effectLst/>
          </c:spPr>
          <c:invertIfNegative val="0"/>
          <c:val>
            <c:numRef>
              <c:f>'Contribution Charts '!$P$27</c:f>
              <c:numCache>
                <c:formatCode>_(* #,##0_);_(* \(#,##0\);_(* "-"??_);_(@_)</c:formatCode>
                <c:ptCount val="1"/>
                <c:pt idx="0">
                  <c:v>172.64215142637369</c:v>
                </c:pt>
              </c:numCache>
            </c:numRef>
          </c:val>
          <c:extLst>
            <c:ext xmlns:c16="http://schemas.microsoft.com/office/drawing/2014/chart" uri="{C3380CC4-5D6E-409C-BE32-E72D297353CC}">
              <c16:uniqueId val="{00000004-C5BA-E447-AAB6-1B71561A0E79}"/>
            </c:ext>
          </c:extLst>
        </c:ser>
        <c:ser>
          <c:idx val="5"/>
          <c:order val="5"/>
          <c:tx>
            <c:strRef>
              <c:f>'Contribution Charts '!$O$28</c:f>
              <c:strCache>
                <c:ptCount val="1"/>
                <c:pt idx="0">
                  <c:v>Demand Response </c:v>
                </c:pt>
              </c:strCache>
            </c:strRef>
          </c:tx>
          <c:spPr>
            <a:solidFill>
              <a:schemeClr val="accent4">
                <a:lumMod val="60000"/>
                <a:lumOff val="40000"/>
              </a:schemeClr>
            </a:solidFill>
            <a:ln>
              <a:noFill/>
            </a:ln>
            <a:effectLst/>
          </c:spPr>
          <c:invertIfNegative val="0"/>
          <c:val>
            <c:numRef>
              <c:f>'Contribution Charts '!$P$28</c:f>
              <c:numCache>
                <c:formatCode>_(* #,##0_);_(* \(#,##0\);_(* "-"??_);_(@_)</c:formatCode>
                <c:ptCount val="1"/>
                <c:pt idx="0">
                  <c:v>177.54866474301781</c:v>
                </c:pt>
              </c:numCache>
            </c:numRef>
          </c:val>
          <c:extLst>
            <c:ext xmlns:c16="http://schemas.microsoft.com/office/drawing/2014/chart" uri="{C3380CC4-5D6E-409C-BE32-E72D297353CC}">
              <c16:uniqueId val="{00000005-C5BA-E447-AAB6-1B71561A0E79}"/>
            </c:ext>
          </c:extLst>
        </c:ser>
        <c:dLbls>
          <c:showLegendKey val="0"/>
          <c:showVal val="0"/>
          <c:showCatName val="0"/>
          <c:showSerName val="0"/>
          <c:showPercent val="0"/>
          <c:showBubbleSize val="0"/>
        </c:dLbls>
        <c:gapWidth val="50"/>
        <c:overlap val="100"/>
        <c:axId val="495187248"/>
        <c:axId val="495190080"/>
      </c:barChart>
      <c:barChart>
        <c:barDir val="col"/>
        <c:grouping val="stacked"/>
        <c:varyColors val="0"/>
        <c:ser>
          <c:idx val="6"/>
          <c:order val="6"/>
          <c:tx>
            <c:strRef>
              <c:f>'Contribution Charts '!$O$29</c:f>
              <c:strCache>
                <c:ptCount val="1"/>
                <c:pt idx="0">
                  <c:v>IPP</c:v>
                </c:pt>
              </c:strCache>
            </c:strRef>
          </c:tx>
          <c:spPr>
            <a:noFill/>
            <a:ln>
              <a:noFill/>
            </a:ln>
            <a:effectLst/>
          </c:spPr>
          <c:invertIfNegative val="0"/>
          <c:val>
            <c:numRef>
              <c:f>'Contribution Charts '!$P$29</c:f>
              <c:numCache>
                <c:formatCode>_(* #,##0_);_(* \(#,##0\);_(* "-"??_);_(@_)</c:formatCode>
                <c:ptCount val="1"/>
                <c:pt idx="0">
                  <c:v>583</c:v>
                </c:pt>
              </c:numCache>
            </c:numRef>
          </c:val>
          <c:extLst>
            <c:ext xmlns:c16="http://schemas.microsoft.com/office/drawing/2014/chart" uri="{C3380CC4-5D6E-409C-BE32-E72D297353CC}">
              <c16:uniqueId val="{00000006-C5BA-E447-AAB6-1B71561A0E79}"/>
            </c:ext>
          </c:extLst>
        </c:ser>
        <c:ser>
          <c:idx val="7"/>
          <c:order val="7"/>
          <c:tx>
            <c:strRef>
              <c:f>'Contribution Charts '!$O$30</c:f>
              <c:strCache>
                <c:ptCount val="1"/>
                <c:pt idx="0">
                  <c:v>IPP Capacity Contraint</c:v>
                </c:pt>
              </c:strCache>
            </c:strRef>
          </c:tx>
          <c:spPr>
            <a:solidFill>
              <a:srgbClr val="FF0000"/>
            </a:solidFill>
            <a:ln>
              <a:noFill/>
            </a:ln>
            <a:effectLst/>
          </c:spPr>
          <c:invertIfNegative val="0"/>
          <c:val>
            <c:numRef>
              <c:f>'Contribution Charts '!$P$30</c:f>
              <c:numCache>
                <c:formatCode>General</c:formatCode>
                <c:ptCount val="1"/>
                <c:pt idx="0">
                  <c:v>20</c:v>
                </c:pt>
              </c:numCache>
            </c:numRef>
          </c:val>
          <c:extLst>
            <c:ext xmlns:c16="http://schemas.microsoft.com/office/drawing/2014/chart" uri="{C3380CC4-5D6E-409C-BE32-E72D297353CC}">
              <c16:uniqueId val="{00000007-C5BA-E447-AAB6-1B71561A0E79}"/>
            </c:ext>
          </c:extLst>
        </c:ser>
        <c:dLbls>
          <c:showLegendKey val="0"/>
          <c:showVal val="0"/>
          <c:showCatName val="0"/>
          <c:showSerName val="0"/>
          <c:showPercent val="0"/>
          <c:showBubbleSize val="0"/>
        </c:dLbls>
        <c:gapWidth val="25"/>
        <c:overlap val="100"/>
        <c:axId val="495195792"/>
        <c:axId val="495193472"/>
      </c:barChart>
      <c:catAx>
        <c:axId val="495187248"/>
        <c:scaling>
          <c:orientation val="minMax"/>
        </c:scaling>
        <c:delete val="1"/>
        <c:axPos val="b"/>
        <c:numFmt formatCode="General" sourceLinked="1"/>
        <c:majorTickMark val="none"/>
        <c:minorTickMark val="none"/>
        <c:tickLblPos val="nextTo"/>
        <c:crossAx val="495190080"/>
        <c:crosses val="autoZero"/>
        <c:auto val="1"/>
        <c:lblAlgn val="ctr"/>
        <c:lblOffset val="100"/>
        <c:noMultiLvlLbl val="0"/>
      </c:catAx>
      <c:valAx>
        <c:axId val="495190080"/>
        <c:scaling>
          <c:orientation val="minMax"/>
        </c:scaling>
        <c:delete val="0"/>
        <c:axPos val="l"/>
        <c:title>
          <c:tx>
            <c:rich>
              <a:bodyPr rot="0"/>
              <a:lstStyle/>
              <a:p>
                <a:pPr>
                  <a:defRPr/>
                </a:pPr>
                <a:r>
                  <a:rPr lang="en-US"/>
                  <a:t>MW</a:t>
                </a:r>
              </a:p>
            </c:rich>
          </c:tx>
          <c:layout>
            <c:manualLayout>
              <c:xMode val="edge"/>
              <c:yMode val="edge"/>
              <c:x val="7.76725230739055E-2"/>
              <c:y val="7.5694090973569099E-3"/>
            </c:manualLayout>
          </c:layout>
          <c:overlay val="0"/>
          <c:spPr>
            <a:noFill/>
            <a:ln>
              <a:noFill/>
            </a:ln>
            <a:effectLst/>
          </c:spPr>
        </c:title>
        <c:numFmt formatCode="General" sourceLinked="0"/>
        <c:majorTickMark val="none"/>
        <c:minorTickMark val="none"/>
        <c:tickLblPos val="nextTo"/>
        <c:spPr>
          <a:noFill/>
          <a:ln>
            <a:noFill/>
          </a:ln>
          <a:effectLst/>
        </c:spPr>
        <c:txPr>
          <a:bodyPr rot="-60000000" vert="horz"/>
          <a:lstStyle/>
          <a:p>
            <a:pPr>
              <a:defRPr/>
            </a:pPr>
            <a:endParaRPr lang="en-US"/>
          </a:p>
        </c:txPr>
        <c:crossAx val="495187248"/>
        <c:crosses val="autoZero"/>
        <c:crossBetween val="between"/>
      </c:valAx>
      <c:valAx>
        <c:axId val="495193472"/>
        <c:scaling>
          <c:orientation val="minMax"/>
          <c:min val="0"/>
        </c:scaling>
        <c:delete val="1"/>
        <c:axPos val="r"/>
        <c:numFmt formatCode="_(* #,##0_);_(* \(#,##0\);_(* &quot;-&quot;??_);_(@_)" sourceLinked="0"/>
        <c:majorTickMark val="out"/>
        <c:minorTickMark val="none"/>
        <c:tickLblPos val="nextTo"/>
        <c:crossAx val="495195792"/>
        <c:crosses val="max"/>
        <c:crossBetween val="between"/>
      </c:valAx>
      <c:catAx>
        <c:axId val="495195792"/>
        <c:scaling>
          <c:orientation val="minMax"/>
        </c:scaling>
        <c:delete val="1"/>
        <c:axPos val="b"/>
        <c:majorTickMark val="out"/>
        <c:minorTickMark val="none"/>
        <c:tickLblPos val="nextTo"/>
        <c:crossAx val="495193472"/>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1200">
          <a:solidFill>
            <a:schemeClr val="tx1"/>
          </a:solidFill>
          <a:latin typeface="Arial" pitchFamily="34" charset="0"/>
          <a:cs typeface="Arial" pitchFamily="34"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3331069227165"/>
          <c:y val="0.11884896108370099"/>
          <c:w val="0.69855762674736999"/>
          <c:h val="0.84400818688215395"/>
        </c:manualLayout>
      </c:layout>
      <c:barChart>
        <c:barDir val="col"/>
        <c:grouping val="stacked"/>
        <c:varyColors val="0"/>
        <c:ser>
          <c:idx val="0"/>
          <c:order val="0"/>
          <c:tx>
            <c:strRef>
              <c:f>'Contribution Charts '!$O$34</c:f>
              <c:strCache>
                <c:ptCount val="1"/>
                <c:pt idx="0">
                  <c:v>Solar Fixed</c:v>
                </c:pt>
              </c:strCache>
            </c:strRef>
          </c:tx>
          <c:spPr>
            <a:solidFill>
              <a:schemeClr val="accent1"/>
            </a:solidFill>
            <a:ln>
              <a:noFill/>
            </a:ln>
            <a:effectLst/>
          </c:spPr>
          <c:invertIfNegative val="0"/>
          <c:val>
            <c:numRef>
              <c:f>'Contribution Charts '!$P$34</c:f>
              <c:numCache>
                <c:formatCode>General</c:formatCode>
                <c:ptCount val="1"/>
                <c:pt idx="0">
                  <c:v>0</c:v>
                </c:pt>
              </c:numCache>
            </c:numRef>
          </c:val>
          <c:extLst>
            <c:ext xmlns:c16="http://schemas.microsoft.com/office/drawing/2014/chart" uri="{C3380CC4-5D6E-409C-BE32-E72D297353CC}">
              <c16:uniqueId val="{00000000-22A1-1F44-ADB4-A6D84EEFF5A0}"/>
            </c:ext>
          </c:extLst>
        </c:ser>
        <c:ser>
          <c:idx val="1"/>
          <c:order val="1"/>
          <c:tx>
            <c:strRef>
              <c:f>'Contribution Charts '!$O$35</c:f>
              <c:strCache>
                <c:ptCount val="1"/>
                <c:pt idx="0">
                  <c:v>Solar Ramp Detriment </c:v>
                </c:pt>
              </c:strCache>
            </c:strRef>
          </c:tx>
          <c:spPr>
            <a:solidFill>
              <a:srgbClr val="FFC000"/>
            </a:solidFill>
            <a:ln>
              <a:noFill/>
            </a:ln>
            <a:effectLst/>
          </c:spPr>
          <c:invertIfNegative val="0"/>
          <c:val>
            <c:numRef>
              <c:f>'Contribution Charts '!$P$35</c:f>
              <c:numCache>
                <c:formatCode>_(* #,##0_);_(* \(#,##0\);_(* "-"??_);_(@_)</c:formatCode>
                <c:ptCount val="1"/>
                <c:pt idx="0">
                  <c:v>-227.54999450969859</c:v>
                </c:pt>
              </c:numCache>
            </c:numRef>
          </c:val>
          <c:extLst>
            <c:ext xmlns:c16="http://schemas.microsoft.com/office/drawing/2014/chart" uri="{C3380CC4-5D6E-409C-BE32-E72D297353CC}">
              <c16:uniqueId val="{00000001-22A1-1F44-ADB4-A6D84EEFF5A0}"/>
            </c:ext>
          </c:extLst>
        </c:ser>
        <c:ser>
          <c:idx val="2"/>
          <c:order val="2"/>
          <c:tx>
            <c:strRef>
              <c:f>'Contribution Charts '!$O$36</c:f>
              <c:strCache>
                <c:ptCount val="1"/>
                <c:pt idx="0">
                  <c:v>Wind</c:v>
                </c:pt>
              </c:strCache>
            </c:strRef>
          </c:tx>
          <c:spPr>
            <a:solidFill>
              <a:schemeClr val="accent3"/>
            </a:solidFill>
            <a:ln>
              <a:noFill/>
            </a:ln>
            <a:effectLst/>
          </c:spPr>
          <c:invertIfNegative val="0"/>
          <c:val>
            <c:numRef>
              <c:f>'Contribution Charts '!$P$36</c:f>
              <c:numCache>
                <c:formatCode>General</c:formatCode>
                <c:ptCount val="1"/>
                <c:pt idx="0">
                  <c:v>3.6317827599720101</c:v>
                </c:pt>
              </c:numCache>
            </c:numRef>
          </c:val>
          <c:extLst>
            <c:ext xmlns:c16="http://schemas.microsoft.com/office/drawing/2014/chart" uri="{C3380CC4-5D6E-409C-BE32-E72D297353CC}">
              <c16:uniqueId val="{00000002-22A1-1F44-ADB4-A6D84EEFF5A0}"/>
            </c:ext>
          </c:extLst>
        </c:ser>
        <c:ser>
          <c:idx val="3"/>
          <c:order val="3"/>
          <c:tx>
            <c:strRef>
              <c:f>'Contribution Charts '!$O$37</c:f>
              <c:strCache>
                <c:ptCount val="1"/>
                <c:pt idx="0">
                  <c:v>Storage</c:v>
                </c:pt>
              </c:strCache>
            </c:strRef>
          </c:tx>
          <c:spPr>
            <a:solidFill>
              <a:schemeClr val="accent6">
                <a:lumMod val="75000"/>
              </a:schemeClr>
            </a:solidFill>
            <a:ln>
              <a:noFill/>
            </a:ln>
            <a:effectLst/>
          </c:spPr>
          <c:invertIfNegative val="0"/>
          <c:val>
            <c:numRef>
              <c:f>'Contribution Charts '!$P$37</c:f>
              <c:numCache>
                <c:formatCode>General</c:formatCode>
                <c:ptCount val="1"/>
                <c:pt idx="0">
                  <c:v>117.96241759929821</c:v>
                </c:pt>
              </c:numCache>
            </c:numRef>
          </c:val>
          <c:extLst>
            <c:ext xmlns:c16="http://schemas.microsoft.com/office/drawing/2014/chart" uri="{C3380CC4-5D6E-409C-BE32-E72D297353CC}">
              <c16:uniqueId val="{00000003-22A1-1F44-ADB4-A6D84EEFF5A0}"/>
            </c:ext>
          </c:extLst>
        </c:ser>
        <c:ser>
          <c:idx val="4"/>
          <c:order val="4"/>
          <c:tx>
            <c:strRef>
              <c:f>'Contribution Charts '!$O$38</c:f>
              <c:strCache>
                <c:ptCount val="1"/>
                <c:pt idx="0">
                  <c:v>Energy Efficiency </c:v>
                </c:pt>
              </c:strCache>
            </c:strRef>
          </c:tx>
          <c:spPr>
            <a:solidFill>
              <a:schemeClr val="tx2">
                <a:lumMod val="40000"/>
                <a:lumOff val="60000"/>
              </a:schemeClr>
            </a:solidFill>
            <a:ln>
              <a:noFill/>
            </a:ln>
            <a:effectLst/>
          </c:spPr>
          <c:invertIfNegative val="0"/>
          <c:val>
            <c:numRef>
              <c:f>'Contribution Charts '!$P$38</c:f>
              <c:numCache>
                <c:formatCode>General</c:formatCode>
                <c:ptCount val="1"/>
                <c:pt idx="0">
                  <c:v>163.18596337046071</c:v>
                </c:pt>
              </c:numCache>
            </c:numRef>
          </c:val>
          <c:extLst>
            <c:ext xmlns:c16="http://schemas.microsoft.com/office/drawing/2014/chart" uri="{C3380CC4-5D6E-409C-BE32-E72D297353CC}">
              <c16:uniqueId val="{00000004-22A1-1F44-ADB4-A6D84EEFF5A0}"/>
            </c:ext>
          </c:extLst>
        </c:ser>
        <c:ser>
          <c:idx val="5"/>
          <c:order val="5"/>
          <c:tx>
            <c:strRef>
              <c:f>'Contribution Charts '!$O$39</c:f>
              <c:strCache>
                <c:ptCount val="1"/>
                <c:pt idx="0">
                  <c:v>Demand Response </c:v>
                </c:pt>
              </c:strCache>
            </c:strRef>
          </c:tx>
          <c:spPr>
            <a:solidFill>
              <a:schemeClr val="accent4">
                <a:lumMod val="60000"/>
                <a:lumOff val="40000"/>
              </a:schemeClr>
            </a:solidFill>
            <a:ln>
              <a:noFill/>
            </a:ln>
            <a:effectLst/>
          </c:spPr>
          <c:invertIfNegative val="0"/>
          <c:val>
            <c:numRef>
              <c:f>'Contribution Charts '!$P$39</c:f>
              <c:numCache>
                <c:formatCode>General</c:formatCode>
                <c:ptCount val="1"/>
                <c:pt idx="0">
                  <c:v>148.9720089431037</c:v>
                </c:pt>
              </c:numCache>
            </c:numRef>
          </c:val>
          <c:extLst>
            <c:ext xmlns:c16="http://schemas.microsoft.com/office/drawing/2014/chart" uri="{C3380CC4-5D6E-409C-BE32-E72D297353CC}">
              <c16:uniqueId val="{00000005-22A1-1F44-ADB4-A6D84EEFF5A0}"/>
            </c:ext>
          </c:extLst>
        </c:ser>
        <c:dLbls>
          <c:showLegendKey val="0"/>
          <c:showVal val="0"/>
          <c:showCatName val="0"/>
          <c:showSerName val="0"/>
          <c:showPercent val="0"/>
          <c:showBubbleSize val="0"/>
        </c:dLbls>
        <c:gapWidth val="50"/>
        <c:overlap val="100"/>
        <c:axId val="495092464"/>
        <c:axId val="495095296"/>
      </c:barChart>
      <c:barChart>
        <c:barDir val="col"/>
        <c:grouping val="stacked"/>
        <c:varyColors val="0"/>
        <c:ser>
          <c:idx val="6"/>
          <c:order val="6"/>
          <c:tx>
            <c:strRef>
              <c:f>'Contribution Charts '!$O$40</c:f>
              <c:strCache>
                <c:ptCount val="1"/>
                <c:pt idx="0">
                  <c:v>IPP</c:v>
                </c:pt>
              </c:strCache>
            </c:strRef>
          </c:tx>
          <c:spPr>
            <a:noFill/>
            <a:ln>
              <a:noFill/>
            </a:ln>
            <a:effectLst/>
          </c:spPr>
          <c:invertIfNegative val="0"/>
          <c:val>
            <c:numRef>
              <c:f>'Contribution Charts '!$P$40</c:f>
              <c:numCache>
                <c:formatCode>General</c:formatCode>
                <c:ptCount val="1"/>
                <c:pt idx="0">
                  <c:v>206.20217816313601</c:v>
                </c:pt>
              </c:numCache>
            </c:numRef>
          </c:val>
          <c:extLst>
            <c:ext xmlns:c16="http://schemas.microsoft.com/office/drawing/2014/chart" uri="{C3380CC4-5D6E-409C-BE32-E72D297353CC}">
              <c16:uniqueId val="{00000006-22A1-1F44-ADB4-A6D84EEFF5A0}"/>
            </c:ext>
          </c:extLst>
        </c:ser>
        <c:ser>
          <c:idx val="7"/>
          <c:order val="7"/>
          <c:tx>
            <c:strRef>
              <c:f>'Contribution Charts '!$O$41</c:f>
              <c:strCache>
                <c:ptCount val="1"/>
                <c:pt idx="0">
                  <c:v>IPP Flexibility Contraint</c:v>
                </c:pt>
              </c:strCache>
            </c:strRef>
          </c:tx>
          <c:spPr>
            <a:solidFill>
              <a:srgbClr val="FF0000"/>
            </a:solidFill>
            <a:ln>
              <a:noFill/>
            </a:ln>
            <a:effectLst/>
          </c:spPr>
          <c:invertIfNegative val="0"/>
          <c:val>
            <c:numRef>
              <c:f>'Contribution Charts '!$P$41</c:f>
              <c:numCache>
                <c:formatCode>General</c:formatCode>
                <c:ptCount val="1"/>
                <c:pt idx="0">
                  <c:v>18</c:v>
                </c:pt>
              </c:numCache>
            </c:numRef>
          </c:val>
          <c:extLst>
            <c:ext xmlns:c16="http://schemas.microsoft.com/office/drawing/2014/chart" uri="{C3380CC4-5D6E-409C-BE32-E72D297353CC}">
              <c16:uniqueId val="{00000007-22A1-1F44-ADB4-A6D84EEFF5A0}"/>
            </c:ext>
          </c:extLst>
        </c:ser>
        <c:dLbls>
          <c:showLegendKey val="0"/>
          <c:showVal val="0"/>
          <c:showCatName val="0"/>
          <c:showSerName val="0"/>
          <c:showPercent val="0"/>
          <c:showBubbleSize val="0"/>
        </c:dLbls>
        <c:gapWidth val="25"/>
        <c:overlap val="100"/>
        <c:axId val="495101008"/>
        <c:axId val="495098688"/>
      </c:barChart>
      <c:catAx>
        <c:axId val="495092464"/>
        <c:scaling>
          <c:orientation val="minMax"/>
        </c:scaling>
        <c:delete val="1"/>
        <c:axPos val="b"/>
        <c:numFmt formatCode="General" sourceLinked="1"/>
        <c:majorTickMark val="none"/>
        <c:minorTickMark val="none"/>
        <c:tickLblPos val="nextTo"/>
        <c:crossAx val="495095296"/>
        <c:crossesAt val="0"/>
        <c:auto val="1"/>
        <c:lblAlgn val="ctr"/>
        <c:lblOffset val="100"/>
        <c:noMultiLvlLbl val="0"/>
      </c:catAx>
      <c:valAx>
        <c:axId val="495095296"/>
        <c:scaling>
          <c:orientation val="minMax"/>
          <c:max val="500"/>
          <c:min val="-300"/>
        </c:scaling>
        <c:delete val="0"/>
        <c:axPos val="l"/>
        <c:title>
          <c:tx>
            <c:rich>
              <a:bodyPr rot="0"/>
              <a:lstStyle/>
              <a:p>
                <a:pPr>
                  <a:defRPr/>
                </a:pPr>
                <a:r>
                  <a:rPr lang="en-US"/>
                  <a:t>MW</a:t>
                </a:r>
              </a:p>
            </c:rich>
          </c:tx>
          <c:layout>
            <c:manualLayout>
              <c:xMode val="edge"/>
              <c:yMode val="edge"/>
              <c:x val="3.8717668382302201E-2"/>
              <c:y val="1.17069553929358E-2"/>
            </c:manualLayout>
          </c:layout>
          <c:overlay val="0"/>
          <c:spPr>
            <a:noFill/>
            <a:ln>
              <a:noFill/>
            </a:ln>
            <a:effectLst/>
          </c:spPr>
        </c:title>
        <c:numFmt formatCode="#,##0_);[Red]\(#,##0\)" sourceLinked="0"/>
        <c:majorTickMark val="none"/>
        <c:minorTickMark val="none"/>
        <c:tickLblPos val="nextTo"/>
        <c:spPr>
          <a:noFill/>
          <a:ln>
            <a:noFill/>
          </a:ln>
          <a:effectLst/>
        </c:spPr>
        <c:txPr>
          <a:bodyPr rot="-60000000" vert="horz"/>
          <a:lstStyle/>
          <a:p>
            <a:pPr>
              <a:defRPr/>
            </a:pPr>
            <a:endParaRPr lang="en-US"/>
          </a:p>
        </c:txPr>
        <c:crossAx val="495092464"/>
        <c:crosses val="autoZero"/>
        <c:crossBetween val="between"/>
        <c:majorUnit val="100"/>
      </c:valAx>
      <c:valAx>
        <c:axId val="495098688"/>
        <c:scaling>
          <c:orientation val="minMax"/>
          <c:max val="500"/>
          <c:min val="-300"/>
        </c:scaling>
        <c:delete val="1"/>
        <c:axPos val="r"/>
        <c:numFmt formatCode="General" sourceLinked="0"/>
        <c:majorTickMark val="out"/>
        <c:minorTickMark val="none"/>
        <c:tickLblPos val="nextTo"/>
        <c:crossAx val="495101008"/>
        <c:crosses val="max"/>
        <c:crossBetween val="between"/>
      </c:valAx>
      <c:catAx>
        <c:axId val="495101008"/>
        <c:scaling>
          <c:orientation val="minMax"/>
        </c:scaling>
        <c:delete val="1"/>
        <c:axPos val="b"/>
        <c:majorTickMark val="out"/>
        <c:minorTickMark val="none"/>
        <c:tickLblPos val="nextTo"/>
        <c:crossAx val="495098688"/>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1200">
          <a:solidFill>
            <a:schemeClr val="tx1"/>
          </a:solidFill>
          <a:latin typeface="Arial" pitchFamily="34" charset="0"/>
          <a:cs typeface="Arial" pitchFamily="34"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77335603319856"/>
          <c:y val="2.2962321496243106E-2"/>
          <c:w val="0.83478452862311125"/>
          <c:h val="0.90399340089702751"/>
        </c:manualLayout>
      </c:layout>
      <c:lineChart>
        <c:grouping val="standard"/>
        <c:varyColors val="0"/>
        <c:ser>
          <c:idx val="0"/>
          <c:order val="0"/>
          <c:tx>
            <c:strRef>
              <c:f>Sheet1!$B$1</c:f>
              <c:strCache>
                <c:ptCount val="1"/>
                <c:pt idx="0">
                  <c:v>Build and Operate Existing Gas</c:v>
                </c:pt>
              </c:strCache>
            </c:strRef>
          </c:tx>
          <c:spPr>
            <a:ln w="28575" cap="rnd">
              <a:solidFill>
                <a:srgbClr val="CF6F25"/>
              </a:solidFill>
              <a:round/>
            </a:ln>
            <a:effectLst/>
          </c:spPr>
          <c:marker>
            <c:symbol val="none"/>
          </c:marker>
          <c:cat>
            <c:numRef>
              <c:f>Sheet1!$A$2:$A$37</c:f>
              <c:numCache>
                <c:formatCode>General</c:formatCode>
                <c:ptCount val="3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numCache>
            </c:numRef>
          </c:cat>
          <c:val>
            <c:numRef>
              <c:f>Sheet1!$B$2:$B$37</c:f>
              <c:numCache>
                <c:formatCode>_("$"* #,##0_);_("$"* \(#,##0\);_("$"* "-"??_);_(@_)</c:formatCode>
                <c:ptCount val="36"/>
                <c:pt idx="0">
                  <c:v>43.335207305298098</c:v>
                </c:pt>
                <c:pt idx="1">
                  <c:v>43.181545959277699</c:v>
                </c:pt>
                <c:pt idx="2">
                  <c:v>43.027884613257299</c:v>
                </c:pt>
                <c:pt idx="3">
                  <c:v>42.775477764152903</c:v>
                </c:pt>
                <c:pt idx="4">
                  <c:v>42.5230709150485</c:v>
                </c:pt>
                <c:pt idx="5">
                  <c:v>42.859986815684401</c:v>
                </c:pt>
                <c:pt idx="6">
                  <c:v>43.196902716320302</c:v>
                </c:pt>
                <c:pt idx="7">
                  <c:v>43.5666804992184</c:v>
                </c:pt>
                <c:pt idx="8">
                  <c:v>43.936458282116497</c:v>
                </c:pt>
                <c:pt idx="9">
                  <c:v>44.454852876223498</c:v>
                </c:pt>
                <c:pt idx="10">
                  <c:v>44.973247470330598</c:v>
                </c:pt>
                <c:pt idx="11">
                  <c:v>45.519973102126499</c:v>
                </c:pt>
                <c:pt idx="12">
                  <c:v>46.066698733922401</c:v>
                </c:pt>
                <c:pt idx="13">
                  <c:v>46.496689574489501</c:v>
                </c:pt>
                <c:pt idx="14">
                  <c:v>46.926680415056602</c:v>
                </c:pt>
                <c:pt idx="15">
                  <c:v>47.210029806394097</c:v>
                </c:pt>
                <c:pt idx="16">
                  <c:v>47.4933791977315</c:v>
                </c:pt>
                <c:pt idx="17">
                  <c:v>47.782127324446598</c:v>
                </c:pt>
                <c:pt idx="18">
                  <c:v>48.070875451161598</c:v>
                </c:pt>
                <c:pt idx="19">
                  <c:v>48.392399131079003</c:v>
                </c:pt>
                <c:pt idx="20">
                  <c:v>48.713922810996401</c:v>
                </c:pt>
                <c:pt idx="21">
                  <c:v>49.062051930321203</c:v>
                </c:pt>
                <c:pt idx="22">
                  <c:v>49.410181049645999</c:v>
                </c:pt>
                <c:pt idx="23">
                  <c:v>49.747119442139599</c:v>
                </c:pt>
                <c:pt idx="24">
                  <c:v>50.084057834633199</c:v>
                </c:pt>
                <c:pt idx="25">
                  <c:v>50.438255114121901</c:v>
                </c:pt>
                <c:pt idx="26">
                  <c:v>50.792452393610702</c:v>
                </c:pt>
                <c:pt idx="27">
                  <c:v>51.182068612231397</c:v>
                </c:pt>
                <c:pt idx="28">
                  <c:v>51.571684830852099</c:v>
                </c:pt>
                <c:pt idx="29">
                  <c:v>52.014938116882803</c:v>
                </c:pt>
                <c:pt idx="30">
                  <c:v>52.4581914029134</c:v>
                </c:pt>
                <c:pt idx="31">
                  <c:v>52.965768304584302</c:v>
                </c:pt>
                <c:pt idx="32">
                  <c:v>53.473345206255203</c:v>
                </c:pt>
                <c:pt idx="33">
                  <c:v>54.007042726235099</c:v>
                </c:pt>
                <c:pt idx="34">
                  <c:v>54.540740246214902</c:v>
                </c:pt>
                <c:pt idx="35">
                  <c:v>55.086907743784998</c:v>
                </c:pt>
              </c:numCache>
            </c:numRef>
          </c:val>
          <c:smooth val="0"/>
          <c:extLst>
            <c:ext xmlns:c16="http://schemas.microsoft.com/office/drawing/2014/chart" uri="{C3380CC4-5D6E-409C-BE32-E72D297353CC}">
              <c16:uniqueId val="{00000000-1B2F-B94A-B031-AADD43103F72}"/>
            </c:ext>
          </c:extLst>
        </c:ser>
        <c:ser>
          <c:idx val="1"/>
          <c:order val="1"/>
          <c:tx>
            <c:strRef>
              <c:f>Sheet1!$C$1</c:f>
              <c:strCache>
                <c:ptCount val="1"/>
                <c:pt idx="0">
                  <c:v>Operate Existing Gas</c:v>
                </c:pt>
              </c:strCache>
            </c:strRef>
          </c:tx>
          <c:spPr>
            <a:ln w="28575" cap="rnd">
              <a:solidFill>
                <a:srgbClr val="CF6F25"/>
              </a:solidFill>
              <a:prstDash val="dash"/>
              <a:round/>
            </a:ln>
            <a:effectLst/>
          </c:spPr>
          <c:marker>
            <c:symbol val="none"/>
          </c:marker>
          <c:dLbls>
            <c:dLbl>
              <c:idx val="4"/>
              <c:layout>
                <c:manualLayout>
                  <c:x val="-0.15765765765765766"/>
                  <c:y val="7.5884704888473389E-2"/>
                </c:manualLayout>
              </c:layout>
              <c:tx>
                <c:rich>
                  <a:bodyPr/>
                  <a:lstStyle/>
                  <a:p>
                    <a:fld id="{7115C167-339F-F84E-9D82-3E2211142FCF}" type="SERIESNAME">
                      <a:rPr lang="en-US" sz="1200"/>
                      <a:pPr/>
                      <a:t>[SERIES NAME]</a:t>
                    </a:fld>
                    <a:endParaRPr lang="en-US"/>
                  </a:p>
                </c:rich>
              </c:tx>
              <c:dLblPos val="r"/>
              <c:showLegendKey val="0"/>
              <c:showVal val="0"/>
              <c:showCatName val="0"/>
              <c:showSerName val="1"/>
              <c:showPercent val="0"/>
              <c:showBubbleSize val="0"/>
              <c:extLst>
                <c:ext xmlns:c15="http://schemas.microsoft.com/office/drawing/2012/chart" uri="{CE6537A1-D6FC-4f65-9D91-7224C49458BB}">
                  <c15:layout>
                    <c:manualLayout>
                      <c:w val="0.35443342082239715"/>
                      <c:h val="8.3239683977663875E-2"/>
                    </c:manualLayout>
                  </c15:layout>
                  <c15:dlblFieldTable/>
                  <c15:showDataLabelsRange val="0"/>
                </c:ext>
                <c:ext xmlns:c16="http://schemas.microsoft.com/office/drawing/2014/chart" uri="{C3380CC4-5D6E-409C-BE32-E72D297353CC}">
                  <c16:uniqueId val="{00000001-1B2F-B94A-B031-AADD43103F72}"/>
                </c:ext>
              </c:extLst>
            </c:dLbl>
            <c:spPr>
              <a:noFill/>
              <a:ln>
                <a:noFill/>
              </a:ln>
              <a:effectLst/>
            </c:spPr>
            <c:txPr>
              <a:bodyPr rot="0" spcFirstLastPara="1" vertOverflow="ellipsis" vert="horz" wrap="square" anchor="ctr" anchorCtr="1"/>
              <a:lstStyle/>
              <a:p>
                <a:pPr>
                  <a:defRPr sz="1050" b="0" i="0" u="none" strike="noStrike" kern="1200" baseline="0">
                    <a:solidFill>
                      <a:schemeClr val="accent5"/>
                    </a:solidFill>
                    <a:latin typeface="Arial Narrow" panose="020B0604020202020204" pitchFamily="34" charset="0"/>
                    <a:ea typeface="+mn-ea"/>
                    <a:cs typeface="Arial Narrow"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Sheet1!$A$2:$A$37</c:f>
              <c:numCache>
                <c:formatCode>General</c:formatCode>
                <c:ptCount val="3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numCache>
            </c:numRef>
          </c:cat>
          <c:val>
            <c:numRef>
              <c:f>Sheet1!$C$2:$C$37</c:f>
              <c:numCache>
                <c:formatCode>_("$"* #,##0_);_("$"* \(#,##0\);_("$"* "-"??_);_(@_)</c:formatCode>
                <c:ptCount val="36"/>
                <c:pt idx="0">
                  <c:v>36.951884951702397</c:v>
                </c:pt>
                <c:pt idx="1">
                  <c:v>31.474046615800798</c:v>
                </c:pt>
                <c:pt idx="2">
                  <c:v>25.996208279899101</c:v>
                </c:pt>
                <c:pt idx="3">
                  <c:v>29.7022361743254</c:v>
                </c:pt>
                <c:pt idx="4">
                  <c:v>33.408264068751599</c:v>
                </c:pt>
                <c:pt idx="5">
                  <c:v>30.519937690718798</c:v>
                </c:pt>
                <c:pt idx="6">
                  <c:v>27.631611312686001</c:v>
                </c:pt>
                <c:pt idx="7">
                  <c:v>26.757317610882801</c:v>
                </c:pt>
                <c:pt idx="8">
                  <c:v>25.883023909079501</c:v>
                </c:pt>
                <c:pt idx="9">
                  <c:v>25.771369482194199</c:v>
                </c:pt>
                <c:pt idx="10">
                  <c:v>25.659715055309</c:v>
                </c:pt>
                <c:pt idx="11">
                  <c:v>25.8487355359647</c:v>
                </c:pt>
                <c:pt idx="12">
                  <c:v>26.037756016620499</c:v>
                </c:pt>
                <c:pt idx="13">
                  <c:v>27.4693270744893</c:v>
                </c:pt>
                <c:pt idx="14">
                  <c:v>28.900898132358201</c:v>
                </c:pt>
                <c:pt idx="15">
                  <c:v>29.830411477276201</c:v>
                </c:pt>
                <c:pt idx="16">
                  <c:v>30.759924822194201</c:v>
                </c:pt>
                <c:pt idx="17">
                  <c:v>31.088135572522098</c:v>
                </c:pt>
                <c:pt idx="18">
                  <c:v>31.41634632285</c:v>
                </c:pt>
                <c:pt idx="19">
                  <c:v>31.561077130227002</c:v>
                </c:pt>
                <c:pt idx="20">
                  <c:v>31.705807937604099</c:v>
                </c:pt>
                <c:pt idx="21">
                  <c:v>32.1278395090795</c:v>
                </c:pt>
                <c:pt idx="22">
                  <c:v>32.549871080554901</c:v>
                </c:pt>
                <c:pt idx="23">
                  <c:v>32.849544913669597</c:v>
                </c:pt>
                <c:pt idx="24">
                  <c:v>33.149218746784399</c:v>
                </c:pt>
                <c:pt idx="25">
                  <c:v>33.529482219243398</c:v>
                </c:pt>
                <c:pt idx="26">
                  <c:v>33.909745691702398</c:v>
                </c:pt>
                <c:pt idx="27">
                  <c:v>33.997314519735198</c:v>
                </c:pt>
                <c:pt idx="28">
                  <c:v>34.084883347767999</c:v>
                </c:pt>
                <c:pt idx="29">
                  <c:v>34.326812815472898</c:v>
                </c:pt>
                <c:pt idx="30">
                  <c:v>34.568742283177798</c:v>
                </c:pt>
                <c:pt idx="31">
                  <c:v>34.666205378259797</c:v>
                </c:pt>
                <c:pt idx="32">
                  <c:v>34.763668473341802</c:v>
                </c:pt>
                <c:pt idx="33">
                  <c:v>35.2145675054729</c:v>
                </c:pt>
                <c:pt idx="34">
                  <c:v>35.665466537604097</c:v>
                </c:pt>
                <c:pt idx="35">
                  <c:v>36.090199121210603</c:v>
                </c:pt>
              </c:numCache>
            </c:numRef>
          </c:val>
          <c:smooth val="0"/>
          <c:extLst>
            <c:ext xmlns:c16="http://schemas.microsoft.com/office/drawing/2014/chart" uri="{C3380CC4-5D6E-409C-BE32-E72D297353CC}">
              <c16:uniqueId val="{00000002-1B2F-B94A-B031-AADD43103F72}"/>
            </c:ext>
          </c:extLst>
        </c:ser>
        <c:ser>
          <c:idx val="2"/>
          <c:order val="2"/>
          <c:tx>
            <c:strRef>
              <c:f>Sheet1!$D$1</c:f>
              <c:strCache>
                <c:ptCount val="1"/>
                <c:pt idx="0">
                  <c:v>CEP – 2019 analysis</c:v>
                </c:pt>
              </c:strCache>
            </c:strRef>
          </c:tx>
          <c:spPr>
            <a:ln w="28575" cap="rnd">
              <a:solidFill>
                <a:srgbClr val="00599D"/>
              </a:solidFill>
              <a:round/>
            </a:ln>
            <a:effectLst/>
          </c:spPr>
          <c:marker>
            <c:symbol val="none"/>
          </c:marker>
          <c:cat>
            <c:numRef>
              <c:f>Sheet1!$A$2:$A$37</c:f>
              <c:numCache>
                <c:formatCode>General</c:formatCode>
                <c:ptCount val="3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numCache>
            </c:numRef>
          </c:cat>
          <c:val>
            <c:numRef>
              <c:f>Sheet1!$D$2:$D$37</c:f>
              <c:numCache>
                <c:formatCode>_("$"* #,##0_);_("$"* \(#,##0\);_("$"* "-"??_);_(@_)</c:formatCode>
                <c:ptCount val="36"/>
                <c:pt idx="0">
                  <c:v>182.9170555613714</c:v>
                </c:pt>
                <c:pt idx="1">
                  <c:v>146.2284374295979</c:v>
                </c:pt>
                <c:pt idx="2">
                  <c:v>115.93788184716919</c:v>
                </c:pt>
                <c:pt idx="3">
                  <c:v>99.635333011067161</c:v>
                </c:pt>
                <c:pt idx="4">
                  <c:v>86.690751893056188</c:v>
                </c:pt>
                <c:pt idx="5">
                  <c:v>71.997284432052965</c:v>
                </c:pt>
                <c:pt idx="6">
                  <c:v>61.331995218020232</c:v>
                </c:pt>
                <c:pt idx="7">
                  <c:v>56.753021871129206</c:v>
                </c:pt>
                <c:pt idx="8">
                  <c:v>41.976272588116949</c:v>
                </c:pt>
                <c:pt idx="9">
                  <c:v>40.651603915987778</c:v>
                </c:pt>
                <c:pt idx="10">
                  <c:v>39.395941909391269</c:v>
                </c:pt>
                <c:pt idx="11">
                  <c:v>38.205632342497942</c:v>
                </c:pt>
                <c:pt idx="12">
                  <c:v>37.077217499341529</c:v>
                </c:pt>
                <c:pt idx="13">
                  <c:v>37.836088340715207</c:v>
                </c:pt>
                <c:pt idx="14">
                  <c:v>36.7296835576064</c:v>
                </c:pt>
                <c:pt idx="15">
                  <c:v>35.680518212757477</c:v>
                </c:pt>
                <c:pt idx="16">
                  <c:v>34.685585661424057</c:v>
                </c:pt>
                <c:pt idx="17">
                  <c:v>33.742036639699371</c:v>
                </c:pt>
                <c:pt idx="18">
                  <c:v>32.847178634926138</c:v>
                </c:pt>
                <c:pt idx="19">
                  <c:v>31.998459078560469</c:v>
                </c:pt>
                <c:pt idx="20">
                  <c:v>31.19346207133988</c:v>
                </c:pt>
                <c:pt idx="21">
                  <c:v>30.429900142644779</c:v>
                </c:pt>
                <c:pt idx="22">
                  <c:v>29.690926997329768</c:v>
                </c:pt>
                <c:pt idx="23">
                  <c:v>29.00310240647665</c:v>
                </c:pt>
                <c:pt idx="24">
                  <c:v>28.35059627122957</c:v>
                </c:pt>
                <c:pt idx="25">
                  <c:v>27.73156626429984</c:v>
                </c:pt>
                <c:pt idx="26">
                  <c:v>27.14426809404274</c:v>
                </c:pt>
                <c:pt idx="27">
                  <c:v>26.587049474709829</c:v>
                </c:pt>
                <c:pt idx="28">
                  <c:v>26.058345686325062</c:v>
                </c:pt>
                <c:pt idx="29">
                  <c:v>25.556674696063919</c:v>
                </c:pt>
                <c:pt idx="30">
                  <c:v>25.080632230156549</c:v>
                </c:pt>
                <c:pt idx="31">
                  <c:v>24.628888303642139</c:v>
                </c:pt>
                <c:pt idx="32">
                  <c:v>24.20018320846685</c:v>
                </c:pt>
                <c:pt idx="33">
                  <c:v>23.793323246995509</c:v>
                </c:pt>
                <c:pt idx="34">
                  <c:v>23.39653545652839</c:v>
                </c:pt>
                <c:pt idx="35">
                  <c:v>23.063997010990661</c:v>
                </c:pt>
              </c:numCache>
            </c:numRef>
          </c:val>
          <c:smooth val="0"/>
          <c:extLst>
            <c:ext xmlns:c16="http://schemas.microsoft.com/office/drawing/2014/chart" uri="{C3380CC4-5D6E-409C-BE32-E72D297353CC}">
              <c16:uniqueId val="{00000004-1B2F-B94A-B031-AADD43103F72}"/>
            </c:ext>
          </c:extLst>
        </c:ser>
        <c:ser>
          <c:idx val="4"/>
          <c:order val="3"/>
          <c:tx>
            <c:strRef>
              <c:f>Sheet1!$F$1</c:f>
              <c:strCache>
                <c:ptCount val="1"/>
                <c:pt idx="0">
                  <c:v>CEP – 2020 ATB Advanced</c:v>
                </c:pt>
              </c:strCache>
            </c:strRef>
          </c:tx>
          <c:spPr>
            <a:ln w="28575" cap="rnd">
              <a:solidFill>
                <a:srgbClr val="87C13F"/>
              </a:solidFill>
              <a:round/>
            </a:ln>
            <a:effectLst/>
          </c:spPr>
          <c:marker>
            <c:symbol val="none"/>
          </c:marker>
          <c:cat>
            <c:numRef>
              <c:f>Sheet1!$A$2:$A$37</c:f>
              <c:numCache>
                <c:formatCode>General</c:formatCode>
                <c:ptCount val="3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numCache>
            </c:numRef>
          </c:cat>
          <c:val>
            <c:numRef>
              <c:f>Sheet1!$F$2:$F$37</c:f>
              <c:numCache>
                <c:formatCode>General</c:formatCode>
                <c:ptCount val="36"/>
                <c:pt idx="9" formatCode="_(&quot;$&quot;* #,##0_);_(&quot;$&quot;* \(#,##0\);_(&quot;$&quot;* &quot;-&quot;??_);_(@_)">
                  <c:v>35.825865942078799</c:v>
                </c:pt>
                <c:pt idx="10" formatCode="_(&quot;$&quot;* #,##0_);_(&quot;$&quot;* \(#,##0\);_(&quot;$&quot;* &quot;-&quot;??_);_(@_)">
                  <c:v>33.597795612728703</c:v>
                </c:pt>
                <c:pt idx="11" formatCode="_(&quot;$&quot;* #,##0_);_(&quot;$&quot;* \(#,##0\);_(&quot;$&quot;* &quot;-&quot;??_);_(@_)">
                  <c:v>32.291968210656499</c:v>
                </c:pt>
                <c:pt idx="12" formatCode="_(&quot;$&quot;* #,##0_);_(&quot;$&quot;* \(#,##0\);_(&quot;$&quot;* &quot;-&quot;??_);_(@_)">
                  <c:v>30.986140808584199</c:v>
                </c:pt>
                <c:pt idx="13" formatCode="_(&quot;$&quot;* #,##0_);_(&quot;$&quot;* \(#,##0\);_(&quot;$&quot;* &quot;-&quot;??_);_(@_)">
                  <c:v>29.703594692268901</c:v>
                </c:pt>
                <c:pt idx="14" formatCode="_(&quot;$&quot;* #,##0_);_(&quot;$&quot;* \(#,##0\);_(&quot;$&quot;* &quot;-&quot;??_);_(@_)">
                  <c:v>28.421048575953598</c:v>
                </c:pt>
                <c:pt idx="15" formatCode="_(&quot;$&quot;* #,##0_);_(&quot;$&quot;* \(#,##0\);_(&quot;$&quot;* &quot;-&quot;??_);_(@_)">
                  <c:v>27.182398034485999</c:v>
                </c:pt>
                <c:pt idx="16" formatCode="_(&quot;$&quot;* #,##0_);_(&quot;$&quot;* \(#,##0\);_(&quot;$&quot;* &quot;-&quot;??_);_(@_)">
                  <c:v>25.9437474930184</c:v>
                </c:pt>
                <c:pt idx="17" formatCode="_(&quot;$&quot;* #,##0_);_(&quot;$&quot;* \(#,##0\);_(&quot;$&quot;* &quot;-&quot;??_);_(@_)">
                  <c:v>24.788483412112001</c:v>
                </c:pt>
                <c:pt idx="18" formatCode="_(&quot;$&quot;* #,##0_);_(&quot;$&quot;* \(#,##0\);_(&quot;$&quot;* &quot;-&quot;??_);_(@_)">
                  <c:v>23.633219331205598</c:v>
                </c:pt>
                <c:pt idx="19" formatCode="_(&quot;$&quot;* #,##0_);_(&quot;$&quot;* \(#,##0\);_(&quot;$&quot;* &quot;-&quot;??_);_(@_)">
                  <c:v>22.516015732250999</c:v>
                </c:pt>
                <c:pt idx="20" formatCode="_(&quot;$&quot;* #,##0_);_(&quot;$&quot;* \(#,##0\);_(&quot;$&quot;* &quot;-&quot;??_);_(@_)">
                  <c:v>21.398812133296399</c:v>
                </c:pt>
                <c:pt idx="21" formatCode="_(&quot;$&quot;* #,##0_);_(&quot;$&quot;* \(#,##0\);_(&quot;$&quot;* &quot;-&quot;??_);_(@_)">
                  <c:v>21.099017871006399</c:v>
                </c:pt>
                <c:pt idx="22" formatCode="_(&quot;$&quot;* #,##0_);_(&quot;$&quot;* \(#,##0\);_(&quot;$&quot;* &quot;-&quot;??_);_(@_)">
                  <c:v>20.7992236087164</c:v>
                </c:pt>
                <c:pt idx="23" formatCode="_(&quot;$&quot;* #,##0_);_(&quot;$&quot;* \(#,##0\);_(&quot;$&quot;* &quot;-&quot;??_);_(@_)">
                  <c:v>20.585780513023799</c:v>
                </c:pt>
                <c:pt idx="24" formatCode="_(&quot;$&quot;* #,##0_);_(&quot;$&quot;* \(#,##0\);_(&quot;$&quot;* &quot;-&quot;??_);_(@_)">
                  <c:v>20.372337417331298</c:v>
                </c:pt>
                <c:pt idx="25" formatCode="_(&quot;$&quot;* #,##0_);_(&quot;$&quot;* \(#,##0\);_(&quot;$&quot;* &quot;-&quot;??_);_(@_)">
                  <c:v>20.161617876384</c:v>
                </c:pt>
                <c:pt idx="26" formatCode="_(&quot;$&quot;* #,##0_);_(&quot;$&quot;* \(#,##0\);_(&quot;$&quot;* &quot;-&quot;??_);_(@_)">
                  <c:v>19.950898335436801</c:v>
                </c:pt>
                <c:pt idx="27" formatCode="_(&quot;$&quot;* #,##0_);_(&quot;$&quot;* \(#,##0\);_(&quot;$&quot;* &quot;-&quot;??_);_(@_)">
                  <c:v>19.742847881103401</c:v>
                </c:pt>
                <c:pt idx="28" formatCode="_(&quot;$&quot;* #,##0_);_(&quot;$&quot;* \(#,##0\);_(&quot;$&quot;* &quot;-&quot;??_);_(@_)">
                  <c:v>19.534797426770002</c:v>
                </c:pt>
                <c:pt idx="29" formatCode="_(&quot;$&quot;* #,##0_);_(&quot;$&quot;* \(#,##0\);_(&quot;$&quot;* &quot;-&quot;??_);_(@_)">
                  <c:v>19.329367319909402</c:v>
                </c:pt>
                <c:pt idx="30" formatCode="_(&quot;$&quot;* #,##0_);_(&quot;$&quot;* \(#,##0\);_(&quot;$&quot;* &quot;-&quot;??_);_(@_)">
                  <c:v>19.123937213048698</c:v>
                </c:pt>
                <c:pt idx="31" formatCode="_(&quot;$&quot;* #,##0_);_(&quot;$&quot;* \(#,##0\);_(&quot;$&quot;* &quot;-&quot;??_);_(@_)">
                  <c:v>18.807529894779901</c:v>
                </c:pt>
                <c:pt idx="32" formatCode="_(&quot;$&quot;* #,##0_);_(&quot;$&quot;* \(#,##0\);_(&quot;$&quot;* &quot;-&quot;??_);_(@_)">
                  <c:v>18.491122576511</c:v>
                </c:pt>
                <c:pt idx="33" formatCode="_(&quot;$&quot;* #,##0_);_(&quot;$&quot;* \(#,##0\);_(&quot;$&quot;* &quot;-&quot;??_);_(@_)">
                  <c:v>18.269638742552601</c:v>
                </c:pt>
                <c:pt idx="34" formatCode="_(&quot;$&quot;* #,##0_);_(&quot;$&quot;* \(#,##0\);_(&quot;$&quot;* &quot;-&quot;??_);_(@_)">
                  <c:v>18.0481549085941</c:v>
                </c:pt>
                <c:pt idx="35" formatCode="_(&quot;$&quot;* #,##0_);_(&quot;$&quot;* \(#,##0\);_(&quot;$&quot;* &quot;-&quot;??_);_(@_)">
                  <c:v>17.801146182255401</c:v>
                </c:pt>
              </c:numCache>
            </c:numRef>
          </c:val>
          <c:smooth val="0"/>
          <c:extLst>
            <c:ext xmlns:c16="http://schemas.microsoft.com/office/drawing/2014/chart" uri="{C3380CC4-5D6E-409C-BE32-E72D297353CC}">
              <c16:uniqueId val="{00000006-1B2F-B94A-B031-AADD43103F72}"/>
            </c:ext>
          </c:extLst>
        </c:ser>
        <c:dLbls>
          <c:showLegendKey val="0"/>
          <c:showVal val="0"/>
          <c:showCatName val="0"/>
          <c:showSerName val="0"/>
          <c:showPercent val="0"/>
          <c:showBubbleSize val="0"/>
        </c:dLbls>
        <c:smooth val="0"/>
        <c:axId val="989565088"/>
        <c:axId val="945742624"/>
      </c:lineChart>
      <c:catAx>
        <c:axId val="989565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Arial Narrow" panose="020B0604020202020204" pitchFamily="34" charset="0"/>
                <a:ea typeface="+mn-ea"/>
                <a:cs typeface="Arial Narrow" panose="020B0604020202020204" pitchFamily="34" charset="0"/>
              </a:defRPr>
            </a:pPr>
            <a:endParaRPr lang="en-US"/>
          </a:p>
        </c:txPr>
        <c:crossAx val="945742624"/>
        <c:crosses val="autoZero"/>
        <c:auto val="0"/>
        <c:lblAlgn val="ctr"/>
        <c:lblOffset val="100"/>
        <c:tickLblSkip val="5"/>
        <c:noMultiLvlLbl val="0"/>
      </c:catAx>
      <c:valAx>
        <c:axId val="945742624"/>
        <c:scaling>
          <c:orientation val="minMax"/>
        </c:scaling>
        <c:delete val="0"/>
        <c:axPos val="l"/>
        <c:title>
          <c:tx>
            <c:rich>
              <a:bodyPr rot="-5400000" spcFirstLastPara="1" vertOverflow="ellipsis" vert="horz" wrap="square" anchor="ctr" anchorCtr="1"/>
              <a:lstStyle/>
              <a:p>
                <a:pPr>
                  <a:defRPr sz="1050" b="0" i="0" u="none" strike="noStrike" kern="1200" baseline="0">
                    <a:solidFill>
                      <a:schemeClr val="tx1"/>
                    </a:solidFill>
                    <a:latin typeface="Arial Narrow" panose="020B0604020202020204" pitchFamily="34" charset="0"/>
                    <a:ea typeface="+mn-ea"/>
                    <a:cs typeface="Arial Narrow" panose="020B0604020202020204" pitchFamily="34" charset="0"/>
                  </a:defRPr>
                </a:pPr>
                <a:r>
                  <a:rPr lang="en-US"/>
                  <a:t>Cost of Electricity, $/MWh (2019 real $)</a:t>
                </a:r>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tx1"/>
                  </a:solidFill>
                  <a:latin typeface="Arial Narrow" panose="020B0604020202020204" pitchFamily="34" charset="0"/>
                  <a:ea typeface="+mn-ea"/>
                  <a:cs typeface="Arial Narrow" panose="020B0604020202020204" pitchFamily="34" charset="0"/>
                </a:defRPr>
              </a:pPr>
              <a:endParaRPr lang="en-US"/>
            </a:p>
          </c:txPr>
        </c:title>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Arial Narrow" panose="020B0604020202020204" pitchFamily="34" charset="0"/>
                <a:ea typeface="+mn-ea"/>
                <a:cs typeface="Arial Narrow" panose="020B0604020202020204" pitchFamily="34" charset="0"/>
              </a:defRPr>
            </a:pPr>
            <a:endParaRPr lang="en-US"/>
          </a:p>
        </c:txPr>
        <c:crossAx val="98956508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50" b="0" i="0">
          <a:solidFill>
            <a:schemeClr val="tx1"/>
          </a:solidFill>
          <a:latin typeface="Arial Narrow" panose="020B0604020202020204" pitchFamily="34" charset="0"/>
          <a:cs typeface="Arial Narrow" panose="020B060402020202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drawing1.xml><?xml version="1.0" encoding="utf-8"?>
<c:userShapes xmlns:c="http://schemas.openxmlformats.org/drawingml/2006/chart">
  <cdr:relSizeAnchor xmlns:cdr="http://schemas.openxmlformats.org/drawingml/2006/chartDrawing">
    <cdr:from>
      <cdr:x>0.48139</cdr:x>
      <cdr:y>0.60979</cdr:y>
    </cdr:from>
    <cdr:to>
      <cdr:x>0.87505</cdr:x>
      <cdr:y>0.69411</cdr:y>
    </cdr:to>
    <cdr:sp macro="" textlink="">
      <cdr:nvSpPr>
        <cdr:cNvPr id="5" name="TextBox 4">
          <a:extLst xmlns:a="http://schemas.openxmlformats.org/drawingml/2006/main">
            <a:ext uri="{FF2B5EF4-FFF2-40B4-BE49-F238E27FC236}">
              <a16:creationId xmlns:a16="http://schemas.microsoft.com/office/drawing/2014/main" id="{CCC94050-99A4-0D4D-8045-610BB1E0104B}"/>
            </a:ext>
          </a:extLst>
        </cdr:cNvPr>
        <cdr:cNvSpPr txBox="1"/>
      </cdr:nvSpPr>
      <cdr:spPr>
        <a:xfrm xmlns:a="http://schemas.openxmlformats.org/drawingml/2006/main">
          <a:off x="2359614" y="2003354"/>
          <a:ext cx="1929539" cy="276999"/>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l">
            <a:buSzPct val="130000"/>
          </a:pPr>
          <a:r>
            <a:rPr lang="en-US" sz="1200" dirty="0">
              <a:solidFill>
                <a:schemeClr val="accent5"/>
              </a:solidFill>
              <a:latin typeface="Arial Narrow" panose="020B0604020202020204" pitchFamily="34" charset="0"/>
              <a:cs typeface="Arial Narrow" panose="020B0604020202020204" pitchFamily="34" charset="0"/>
            </a:rPr>
            <a:t>Build &amp; Operate New Gas</a:t>
          </a:r>
        </a:p>
      </cdr:txBody>
    </cdr:sp>
  </cdr:relSizeAnchor>
  <cdr:relSizeAnchor xmlns:cdr="http://schemas.openxmlformats.org/drawingml/2006/chartDrawing">
    <cdr:from>
      <cdr:x>0.15995</cdr:x>
      <cdr:y>0.14916</cdr:y>
    </cdr:from>
    <cdr:to>
      <cdr:x>0.38022</cdr:x>
      <cdr:y>0.4021</cdr:y>
    </cdr:to>
    <cdr:sp macro="" textlink="">
      <cdr:nvSpPr>
        <cdr:cNvPr id="6" name="TextBox 5">
          <a:extLst xmlns:a="http://schemas.openxmlformats.org/drawingml/2006/main">
            <a:ext uri="{FF2B5EF4-FFF2-40B4-BE49-F238E27FC236}">
              <a16:creationId xmlns:a16="http://schemas.microsoft.com/office/drawing/2014/main" id="{8F5941D5-9D4F-7E4F-BC6D-9AF0E05ECDE6}"/>
            </a:ext>
          </a:extLst>
        </cdr:cNvPr>
        <cdr:cNvSpPr txBox="1"/>
      </cdr:nvSpPr>
      <cdr:spPr>
        <a:xfrm xmlns:a="http://schemas.openxmlformats.org/drawingml/2006/main">
          <a:off x="783997" y="490035"/>
          <a:ext cx="1079703" cy="830997"/>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l">
            <a:buSzPct val="130000"/>
          </a:pPr>
          <a:r>
            <a:rPr lang="en-US" sz="1200" dirty="0">
              <a:solidFill>
                <a:schemeClr val="accent1"/>
              </a:solidFill>
              <a:latin typeface="Arial Narrow" panose="020B0604020202020204" pitchFamily="34" charset="0"/>
              <a:cs typeface="Arial Narrow" panose="020B0604020202020204" pitchFamily="34" charset="0"/>
            </a:rPr>
            <a:t>Clean Energy Equivalent to Gas Plant – 2019 Cost Data</a:t>
          </a:r>
        </a:p>
      </cdr:txBody>
    </cdr:sp>
  </cdr:relSizeAnchor>
  <cdr:relSizeAnchor xmlns:cdr="http://schemas.openxmlformats.org/drawingml/2006/chartDrawing">
    <cdr:from>
      <cdr:x>0.5</cdr:x>
      <cdr:y>0.82186</cdr:y>
    </cdr:from>
    <cdr:to>
      <cdr:x>0.92849</cdr:x>
      <cdr:y>0.95301</cdr:y>
    </cdr:to>
    <cdr:sp macro="" textlink="">
      <cdr:nvSpPr>
        <cdr:cNvPr id="7" name="TextBox 6">
          <a:extLst xmlns:a="http://schemas.openxmlformats.org/drawingml/2006/main">
            <a:ext uri="{FF2B5EF4-FFF2-40B4-BE49-F238E27FC236}">
              <a16:creationId xmlns:a16="http://schemas.microsoft.com/office/drawing/2014/main" id="{291F1DA3-F224-FF40-A68E-61A8460492DC}"/>
            </a:ext>
          </a:extLst>
        </cdr:cNvPr>
        <cdr:cNvSpPr txBox="1"/>
      </cdr:nvSpPr>
      <cdr:spPr>
        <a:xfrm xmlns:a="http://schemas.openxmlformats.org/drawingml/2006/main">
          <a:off x="2450811" y="2700039"/>
          <a:ext cx="2100277" cy="430887"/>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l">
            <a:buSzPct val="130000"/>
          </a:pPr>
          <a:r>
            <a:rPr lang="en-US" sz="1050" dirty="0">
              <a:solidFill>
                <a:schemeClr val="accent3"/>
              </a:solidFill>
              <a:latin typeface="Arial Narrow" panose="020B0604020202020204" pitchFamily="34" charset="0"/>
              <a:cs typeface="Arial Narrow" panose="020B0604020202020204" pitchFamily="34" charset="0"/>
            </a:rPr>
            <a:t>Clean Energy Equivalent to Gas Plant – 2020 Cost Data</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2BC4DB-866A-5B4A-B1D2-8CB5F20C8843}" type="datetimeFigureOut">
              <a:rPr lang="en-US" smtClean="0"/>
              <a:t>11/11/2020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4DB011C-005B-7E4F-9AD3-DD12969EA1F9}" type="slidenum">
              <a:rPr lang="en-US" smtClean="0"/>
              <a:t>‹#›</a:t>
            </a:fld>
            <a:endParaRPr lang="en-US"/>
          </a:p>
        </p:txBody>
      </p:sp>
    </p:spTree>
    <p:extLst>
      <p:ext uri="{BB962C8B-B14F-4D97-AF65-F5344CB8AC3E}">
        <p14:creationId xmlns:p14="http://schemas.microsoft.com/office/powerpoint/2010/main" val="368395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spcAft>
                <a:spcPts val="0"/>
              </a:spcAft>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defRPr sz="24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defRPr sz="24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defRPr sz="24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defRPr sz="2400" b="0" i="0" u="none" strike="noStrike" cap="none">
                <a:solidFill>
                  <a:schemeClr val="dk1"/>
                </a:solidFill>
                <a:latin typeface="Calibri"/>
                <a:ea typeface="Calibri"/>
                <a:cs typeface="Calibri"/>
                <a:sym typeface="Calibri"/>
              </a:defRPr>
            </a:lvl5pPr>
            <a:lvl6pPr marL="2286000" marR="0" lvl="5" indent="0" algn="l" rtl="0">
              <a:spcBef>
                <a:spcPts val="0"/>
              </a:spcBef>
              <a:defRPr sz="2400" b="0" i="0" u="none" strike="noStrike" cap="none">
                <a:solidFill>
                  <a:schemeClr val="dk1"/>
                </a:solidFill>
                <a:latin typeface="Calibri"/>
                <a:ea typeface="Calibri"/>
                <a:cs typeface="Calibri"/>
                <a:sym typeface="Calibri"/>
              </a:defRPr>
            </a:lvl6pPr>
            <a:lvl7pPr marL="2743200" marR="0" lvl="6" indent="0" algn="l" rtl="0">
              <a:spcBef>
                <a:spcPts val="0"/>
              </a:spcBef>
              <a:defRPr sz="2400" b="0" i="0" u="none" strike="noStrike" cap="none">
                <a:solidFill>
                  <a:schemeClr val="dk1"/>
                </a:solidFill>
                <a:latin typeface="Calibri"/>
                <a:ea typeface="Calibri"/>
                <a:cs typeface="Calibri"/>
                <a:sym typeface="Calibri"/>
              </a:defRPr>
            </a:lvl7pPr>
            <a:lvl8pPr marL="3200400" marR="0" lvl="7" indent="0" algn="l" rtl="0">
              <a:spcBef>
                <a:spcPts val="0"/>
              </a:spcBef>
              <a:defRPr sz="2400" b="0" i="0" u="none" strike="noStrike" cap="none">
                <a:solidFill>
                  <a:schemeClr val="dk1"/>
                </a:solidFill>
                <a:latin typeface="Calibri"/>
                <a:ea typeface="Calibri"/>
                <a:cs typeface="Calibri"/>
                <a:sym typeface="Calibri"/>
              </a:defRPr>
            </a:lvl8pPr>
            <a:lvl9pPr marL="3657600" marR="0" lvl="8" indent="0" algn="l" rtl="0">
              <a:spcBef>
                <a:spcPts val="0"/>
              </a:spcBef>
              <a:defRPr sz="24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spcAft>
                <a:spcPts val="0"/>
              </a:spcAft>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defRPr sz="24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defRPr sz="24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defRPr sz="24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defRPr sz="2400" b="0" i="0" u="none" strike="noStrike" cap="none">
                <a:solidFill>
                  <a:schemeClr val="dk1"/>
                </a:solidFill>
                <a:latin typeface="Calibri"/>
                <a:ea typeface="Calibri"/>
                <a:cs typeface="Calibri"/>
                <a:sym typeface="Calibri"/>
              </a:defRPr>
            </a:lvl5pPr>
            <a:lvl6pPr marL="2286000" marR="0" lvl="5" indent="0" algn="l" rtl="0">
              <a:spcBef>
                <a:spcPts val="0"/>
              </a:spcBef>
              <a:defRPr sz="2400" b="0" i="0" u="none" strike="noStrike" cap="none">
                <a:solidFill>
                  <a:schemeClr val="dk1"/>
                </a:solidFill>
                <a:latin typeface="Calibri"/>
                <a:ea typeface="Calibri"/>
                <a:cs typeface="Calibri"/>
                <a:sym typeface="Calibri"/>
              </a:defRPr>
            </a:lvl6pPr>
            <a:lvl7pPr marL="2743200" marR="0" lvl="6" indent="0" algn="l" rtl="0">
              <a:spcBef>
                <a:spcPts val="0"/>
              </a:spcBef>
              <a:defRPr sz="2400" b="0" i="0" u="none" strike="noStrike" cap="none">
                <a:solidFill>
                  <a:schemeClr val="dk1"/>
                </a:solidFill>
                <a:latin typeface="Calibri"/>
                <a:ea typeface="Calibri"/>
                <a:cs typeface="Calibri"/>
                <a:sym typeface="Calibri"/>
              </a:defRPr>
            </a:lvl7pPr>
            <a:lvl8pPr marL="3200400" marR="0" lvl="7" indent="0" algn="l" rtl="0">
              <a:spcBef>
                <a:spcPts val="0"/>
              </a:spcBef>
              <a:defRPr sz="2400" b="0" i="0" u="none" strike="noStrike" cap="none">
                <a:solidFill>
                  <a:schemeClr val="dk1"/>
                </a:solidFill>
                <a:latin typeface="Calibri"/>
                <a:ea typeface="Calibri"/>
                <a:cs typeface="Calibri"/>
                <a:sym typeface="Calibri"/>
              </a:defRPr>
            </a:lvl8pPr>
            <a:lvl9pPr marL="3657600" marR="0" lvl="8" indent="0" algn="l" rtl="0">
              <a:spcBef>
                <a:spcPts val="0"/>
              </a:spcBef>
              <a:defRPr sz="24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360"/>
              </a:spcBef>
              <a:spcAft>
                <a:spcPts val="0"/>
              </a:spcAft>
              <a:defRPr sz="1200" b="0" i="0" u="none" strike="noStrike" cap="none">
                <a:solidFill>
                  <a:schemeClr val="dk1"/>
                </a:solidFill>
                <a:latin typeface="Calibri"/>
                <a:ea typeface="Calibri"/>
                <a:cs typeface="Calibri"/>
                <a:sym typeface="Calibri"/>
              </a:defRPr>
            </a:lvl1pPr>
            <a:lvl2pPr marL="457200" marR="0" lvl="1" indent="0" algn="l" rtl="0">
              <a:spcBef>
                <a:spcPts val="360"/>
              </a:spcBef>
              <a:spcAft>
                <a:spcPts val="0"/>
              </a:spcAft>
              <a:defRPr sz="1200" b="0"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defRPr sz="1200" b="0" i="0" u="none" strike="noStrike" cap="none">
                <a:solidFill>
                  <a:schemeClr val="dk1"/>
                </a:solidFill>
                <a:latin typeface="Calibri"/>
                <a:ea typeface="Calibri"/>
                <a:cs typeface="Calibri"/>
                <a:sym typeface="Calibri"/>
              </a:defRPr>
            </a:lvl3pPr>
            <a:lvl4pPr marL="1371600" marR="0" lvl="3" indent="0" algn="l" rtl="0">
              <a:spcBef>
                <a:spcPts val="360"/>
              </a:spcBef>
              <a:spcAft>
                <a:spcPts val="0"/>
              </a:spcAft>
              <a:defRPr sz="1200" b="0" i="0" u="none" strike="noStrike" cap="none">
                <a:solidFill>
                  <a:schemeClr val="dk1"/>
                </a:solidFill>
                <a:latin typeface="Calibri"/>
                <a:ea typeface="Calibri"/>
                <a:cs typeface="Calibri"/>
                <a:sym typeface="Calibri"/>
              </a:defRPr>
            </a:lvl4pPr>
            <a:lvl5pPr marL="1828800" marR="0" lvl="4" indent="0" algn="l" rtl="0">
              <a:spcBef>
                <a:spcPts val="360"/>
              </a:spcBef>
              <a:spcAft>
                <a:spcPts val="0"/>
              </a:spcAft>
              <a:defRPr sz="1200" b="0" i="0" u="none" strike="noStrike" cap="none">
                <a:solidFill>
                  <a:schemeClr val="dk1"/>
                </a:solidFill>
                <a:latin typeface="Calibri"/>
                <a:ea typeface="Calibri"/>
                <a:cs typeface="Calibri"/>
                <a:sym typeface="Calibri"/>
              </a:defRPr>
            </a:lvl5pPr>
            <a:lvl6pPr marL="2286000" marR="0" lvl="5" indent="0" algn="l" rtl="0">
              <a:spcBef>
                <a:spcPts val="0"/>
              </a:spcBef>
              <a:defRPr sz="1200" b="0" i="0" u="none" strike="noStrike" cap="none">
                <a:solidFill>
                  <a:schemeClr val="dk1"/>
                </a:solidFill>
                <a:latin typeface="Calibri"/>
                <a:ea typeface="Calibri"/>
                <a:cs typeface="Calibri"/>
                <a:sym typeface="Calibri"/>
              </a:defRPr>
            </a:lvl6pPr>
            <a:lvl7pPr marL="2743200" marR="0" lvl="6" indent="0" algn="l" rtl="0">
              <a:spcBef>
                <a:spcPts val="0"/>
              </a:spcBef>
              <a:defRPr sz="1200" b="0" i="0" u="none" strike="noStrike" cap="none">
                <a:solidFill>
                  <a:schemeClr val="dk1"/>
                </a:solidFill>
                <a:latin typeface="Calibri"/>
                <a:ea typeface="Calibri"/>
                <a:cs typeface="Calibri"/>
                <a:sym typeface="Calibri"/>
              </a:defRPr>
            </a:lvl7pPr>
            <a:lvl8pPr marL="3200400" marR="0" lvl="7" indent="0" algn="l" rtl="0">
              <a:spcBef>
                <a:spcPts val="0"/>
              </a:spcBef>
              <a:defRPr sz="1200" b="0" i="0" u="none" strike="noStrike" cap="none">
                <a:solidFill>
                  <a:schemeClr val="dk1"/>
                </a:solidFill>
                <a:latin typeface="Calibri"/>
                <a:ea typeface="Calibri"/>
                <a:cs typeface="Calibri"/>
                <a:sym typeface="Calibri"/>
              </a:defRPr>
            </a:lvl8pPr>
            <a:lvl9pPr marL="3657600" marR="0" lvl="8" indent="0" algn="l" rtl="0">
              <a:spcBef>
                <a:spcPts val="0"/>
              </a:spcBef>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spcAft>
                <a:spcPts val="0"/>
              </a:spcAft>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defRPr sz="24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defRPr sz="24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defRPr sz="24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defRPr sz="2400" b="0" i="0" u="none" strike="noStrike" cap="none">
                <a:solidFill>
                  <a:schemeClr val="dk1"/>
                </a:solidFill>
                <a:latin typeface="Calibri"/>
                <a:ea typeface="Calibri"/>
                <a:cs typeface="Calibri"/>
                <a:sym typeface="Calibri"/>
              </a:defRPr>
            </a:lvl5pPr>
            <a:lvl6pPr marL="2286000" marR="0" lvl="5" indent="0" algn="l" rtl="0">
              <a:spcBef>
                <a:spcPts val="0"/>
              </a:spcBef>
              <a:defRPr sz="2400" b="0" i="0" u="none" strike="noStrike" cap="none">
                <a:solidFill>
                  <a:schemeClr val="dk1"/>
                </a:solidFill>
                <a:latin typeface="Calibri"/>
                <a:ea typeface="Calibri"/>
                <a:cs typeface="Calibri"/>
                <a:sym typeface="Calibri"/>
              </a:defRPr>
            </a:lvl6pPr>
            <a:lvl7pPr marL="2743200" marR="0" lvl="6" indent="0" algn="l" rtl="0">
              <a:spcBef>
                <a:spcPts val="0"/>
              </a:spcBef>
              <a:defRPr sz="2400" b="0" i="0" u="none" strike="noStrike" cap="none">
                <a:solidFill>
                  <a:schemeClr val="dk1"/>
                </a:solidFill>
                <a:latin typeface="Calibri"/>
                <a:ea typeface="Calibri"/>
                <a:cs typeface="Calibri"/>
                <a:sym typeface="Calibri"/>
              </a:defRPr>
            </a:lvl7pPr>
            <a:lvl8pPr marL="3200400" marR="0" lvl="7" indent="0" algn="l" rtl="0">
              <a:spcBef>
                <a:spcPts val="0"/>
              </a:spcBef>
              <a:defRPr sz="2400" b="0" i="0" u="none" strike="noStrike" cap="none">
                <a:solidFill>
                  <a:schemeClr val="dk1"/>
                </a:solidFill>
                <a:latin typeface="Calibri"/>
                <a:ea typeface="Calibri"/>
                <a:cs typeface="Calibri"/>
                <a:sym typeface="Calibri"/>
              </a:defRPr>
            </a:lvl8pPr>
            <a:lvl9pPr marL="3657600" marR="0" lvl="8" indent="0" algn="l" rtl="0">
              <a:spcBef>
                <a:spcPts val="0"/>
              </a:spcBef>
              <a:defRPr sz="24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JM" sz="1200" b="0" i="0" u="none" strike="noStrike" cap="none">
                <a:solidFill>
                  <a:schemeClr val="dk1"/>
                </a:solidFill>
                <a:latin typeface="Calibri"/>
                <a:ea typeface="Calibri"/>
                <a:cs typeface="Calibri"/>
                <a:sym typeface="Calibri"/>
              </a:rPr>
              <a:t>‹#›</a:t>
            </a:fld>
            <a:endParaRPr lang="en-JM"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0973588"/>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SzPct val="25000"/>
              <a:buNone/>
            </a:pPr>
            <a:fld id="{00000000-1234-1234-1234-123412341234}" type="slidenum">
              <a:rPr lang="en-JM" sz="1200" b="0" i="0" u="none" strike="noStrike" cap="none" smtClean="0">
                <a:solidFill>
                  <a:schemeClr val="dk1"/>
                </a:solidFill>
                <a:latin typeface="Calibri"/>
                <a:ea typeface="Calibri"/>
                <a:cs typeface="Calibri"/>
                <a:sym typeface="Calibri"/>
              </a:rPr>
              <a:t>2</a:t>
            </a:fld>
            <a:endParaRPr lang="en-JM"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0370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30498E8-B989-D249-93DD-3D6CC5A501DC}" type="slidenum">
              <a:rPr lang="en-US" smtClean="0"/>
              <a:t>4</a:t>
            </a:fld>
            <a:endParaRPr lang="en-US"/>
          </a:p>
        </p:txBody>
      </p:sp>
    </p:spTree>
    <p:extLst>
      <p:ext uri="{BB962C8B-B14F-4D97-AF65-F5344CB8AC3E}">
        <p14:creationId xmlns:p14="http://schemas.microsoft.com/office/powerpoint/2010/main" val="3984660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559A6A-FD4D-E647-9A15-942F5658D43C}" type="slidenum">
              <a:rPr lang="en-US" smtClean="0"/>
              <a:t>16</a:t>
            </a:fld>
            <a:endParaRPr lang="en-US"/>
          </a:p>
        </p:txBody>
      </p:sp>
    </p:spTree>
    <p:extLst>
      <p:ext uri="{BB962C8B-B14F-4D97-AF65-F5344CB8AC3E}">
        <p14:creationId xmlns:p14="http://schemas.microsoft.com/office/powerpoint/2010/main" val="30315350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
    <p:spTree>
      <p:nvGrpSpPr>
        <p:cNvPr id="1" name="Shape 18"/>
        <p:cNvGrpSpPr/>
        <p:nvPr/>
      </p:nvGrpSpPr>
      <p:grpSpPr>
        <a:xfrm>
          <a:off x="0" y="0"/>
          <a:ext cx="0" cy="0"/>
          <a:chOff x="0" y="0"/>
          <a:chExt cx="0" cy="0"/>
        </a:xfrm>
      </p:grpSpPr>
      <p:pic>
        <p:nvPicPr>
          <p:cNvPr id="2" name="Picture 1" descr="planet-earth-from-space.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9144000" cy="3007185"/>
          </a:xfrm>
          <a:prstGeom prst="rect">
            <a:avLst/>
          </a:prstGeom>
        </p:spPr>
      </p:pic>
      <p:sp>
        <p:nvSpPr>
          <p:cNvPr id="9" name="직사각형 4"/>
          <p:cNvSpPr/>
          <p:nvPr userDrawn="1"/>
        </p:nvSpPr>
        <p:spPr>
          <a:xfrm>
            <a:off x="0" y="3007187"/>
            <a:ext cx="9144000" cy="2136315"/>
          </a:xfrm>
          <a:prstGeom prst="rect">
            <a:avLst/>
          </a:prstGeom>
          <a:solidFill>
            <a:srgbClr val="132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ko-KR" altLang="en-US" sz="1400" dirty="0">
              <a:latin typeface="Arial" panose="020B0604020202020204" pitchFamily="34" charset="0"/>
            </a:endParaRPr>
          </a:p>
        </p:txBody>
      </p:sp>
      <p:sp>
        <p:nvSpPr>
          <p:cNvPr id="6" name="Title 9"/>
          <p:cNvSpPr>
            <a:spLocks noGrp="1"/>
          </p:cNvSpPr>
          <p:nvPr>
            <p:ph type="title" hasCustomPrompt="1"/>
          </p:nvPr>
        </p:nvSpPr>
        <p:spPr>
          <a:xfrm>
            <a:off x="13" y="2668392"/>
            <a:ext cx="9143999" cy="440136"/>
          </a:xfrm>
        </p:spPr>
        <p:txBody>
          <a:bodyPr anchor="b">
            <a:noAutofit/>
          </a:bodyPr>
          <a:lstStyle>
            <a:lvl1pPr>
              <a:lnSpc>
                <a:spcPct val="80000"/>
              </a:lnSpc>
              <a:defRPr sz="5400">
                <a:solidFill>
                  <a:srgbClr val="FFFFFF"/>
                </a:solidFill>
                <a:effectLst>
                  <a:outerShdw blurRad="50800" dist="38100" dir="2700000" algn="tl" rotWithShape="0">
                    <a:srgbClr val="000000">
                      <a:alpha val="15000"/>
                    </a:srgbClr>
                  </a:outerShdw>
                </a:effectLst>
              </a:defRPr>
            </a:lvl1pPr>
          </a:lstStyle>
          <a:p>
            <a:r>
              <a:rPr lang="en-US" dirty="0"/>
              <a:t>Click to edit title</a:t>
            </a:r>
          </a:p>
        </p:txBody>
      </p:sp>
      <p:sp>
        <p:nvSpPr>
          <p:cNvPr id="7" name="Shape 31"/>
          <p:cNvSpPr txBox="1">
            <a:spLocks noGrp="1"/>
          </p:cNvSpPr>
          <p:nvPr>
            <p:ph type="body" idx="1"/>
          </p:nvPr>
        </p:nvSpPr>
        <p:spPr>
          <a:xfrm>
            <a:off x="416812" y="3450218"/>
            <a:ext cx="8229600" cy="1548140"/>
          </a:xfrm>
          <a:prstGeom prst="rect">
            <a:avLst/>
          </a:prstGeom>
          <a:noFill/>
          <a:ln>
            <a:noFill/>
          </a:ln>
        </p:spPr>
        <p:txBody>
          <a:bodyPr lIns="91425" tIns="91425" rIns="91425" bIns="91425" anchor="t" anchorCtr="0">
            <a:normAutofit/>
          </a:bodyPr>
          <a:lstStyle>
            <a:lvl1pPr marL="164592" lvl="0" indent="-164592" rtl="0">
              <a:spcBef>
                <a:spcPts val="0"/>
              </a:spcBef>
              <a:buFont typeface="Arial"/>
              <a:buChar char="•"/>
              <a:defRPr sz="1600">
                <a:solidFill>
                  <a:srgbClr val="FFFFFF"/>
                </a:solidFill>
                <a:latin typeface="Arial"/>
                <a:cs typeface="Arial"/>
              </a:defRPr>
            </a:lvl1pPr>
            <a:lvl2pPr lvl="1" rtl="0">
              <a:spcBef>
                <a:spcPts val="0"/>
              </a:spcBef>
              <a:defRPr sz="1400">
                <a:solidFill>
                  <a:srgbClr val="000000"/>
                </a:solidFill>
              </a:defRPr>
            </a:lvl2pPr>
            <a:lvl3pPr lvl="2" rtl="0">
              <a:spcBef>
                <a:spcPts val="0"/>
              </a:spcBef>
              <a:defRPr sz="1400">
                <a:solidFill>
                  <a:srgbClr val="000000"/>
                </a:solidFill>
              </a:defRPr>
            </a:lvl3pPr>
            <a:lvl4pPr lvl="3" rtl="0">
              <a:spcBef>
                <a:spcPts val="0"/>
              </a:spcBef>
              <a:defRPr sz="1400">
                <a:solidFill>
                  <a:srgbClr val="000000"/>
                </a:solidFill>
              </a:defRPr>
            </a:lvl4pPr>
            <a:lvl5pPr lvl="4" rtl="0">
              <a:spcBef>
                <a:spcPts val="0"/>
              </a:spcBef>
              <a:defRPr sz="1400">
                <a:solidFill>
                  <a:srgbClr val="000000"/>
                </a:solidFill>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lang="en-US" dirty="0"/>
          </a:p>
        </p:txBody>
      </p:sp>
      <p:sp>
        <p:nvSpPr>
          <p:cNvPr id="8" name="Shape 31"/>
          <p:cNvSpPr txBox="1">
            <a:spLocks noGrp="1"/>
          </p:cNvSpPr>
          <p:nvPr>
            <p:ph type="body" idx="10"/>
          </p:nvPr>
        </p:nvSpPr>
        <p:spPr>
          <a:xfrm>
            <a:off x="13" y="3108530"/>
            <a:ext cx="9143999" cy="291570"/>
          </a:xfrm>
          <a:prstGeom prst="rect">
            <a:avLst/>
          </a:prstGeom>
          <a:noFill/>
          <a:ln>
            <a:noFill/>
          </a:ln>
        </p:spPr>
        <p:txBody>
          <a:bodyPr lIns="91425" tIns="91425" rIns="91425" bIns="91425" anchor="t" anchorCtr="0">
            <a:noAutofit/>
          </a:bodyPr>
          <a:lstStyle>
            <a:lvl1pPr marL="0" lvl="0" indent="0" algn="ctr" rtl="0">
              <a:spcBef>
                <a:spcPts val="0"/>
              </a:spcBef>
              <a:buNone/>
              <a:defRPr sz="1800" cap="all">
                <a:solidFill>
                  <a:srgbClr val="FFFFFF"/>
                </a:solidFill>
                <a:latin typeface="Arial"/>
                <a:cs typeface="Arial"/>
              </a:defRPr>
            </a:lvl1pPr>
            <a:lvl2pPr lvl="1" rtl="0">
              <a:spcBef>
                <a:spcPts val="0"/>
              </a:spcBef>
              <a:defRPr sz="1400">
                <a:solidFill>
                  <a:srgbClr val="000000"/>
                </a:solidFill>
              </a:defRPr>
            </a:lvl2pPr>
            <a:lvl3pPr lvl="2" rtl="0">
              <a:spcBef>
                <a:spcPts val="0"/>
              </a:spcBef>
              <a:defRPr sz="1400">
                <a:solidFill>
                  <a:srgbClr val="000000"/>
                </a:solidFill>
              </a:defRPr>
            </a:lvl3pPr>
            <a:lvl4pPr lvl="3" rtl="0">
              <a:spcBef>
                <a:spcPts val="0"/>
              </a:spcBef>
              <a:defRPr sz="1400">
                <a:solidFill>
                  <a:srgbClr val="000000"/>
                </a:solidFill>
              </a:defRPr>
            </a:lvl4pPr>
            <a:lvl5pPr lvl="4" rtl="0">
              <a:spcBef>
                <a:spcPts val="0"/>
              </a:spcBef>
              <a:defRPr sz="1400">
                <a:solidFill>
                  <a:srgbClr val="000000"/>
                </a:solidFill>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lang="en-US" dirty="0"/>
          </a:p>
        </p:txBody>
      </p:sp>
    </p:spTree>
    <p:extLst>
      <p:ext uri="{BB962C8B-B14F-4D97-AF65-F5344CB8AC3E}">
        <p14:creationId xmlns:p14="http://schemas.microsoft.com/office/powerpoint/2010/main" val="3287948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Content w Sub Title">
    <p:spTree>
      <p:nvGrpSpPr>
        <p:cNvPr id="1" name="Shape 102"/>
        <p:cNvGrpSpPr/>
        <p:nvPr/>
      </p:nvGrpSpPr>
      <p:grpSpPr>
        <a:xfrm>
          <a:off x="0" y="0"/>
          <a:ext cx="0" cy="0"/>
          <a:chOff x="0" y="0"/>
          <a:chExt cx="0" cy="0"/>
        </a:xfrm>
      </p:grpSpPr>
      <p:sp>
        <p:nvSpPr>
          <p:cNvPr id="13" name="Rectangle 12"/>
          <p:cNvSpPr/>
          <p:nvPr userDrawn="1"/>
        </p:nvSpPr>
        <p:spPr>
          <a:xfrm>
            <a:off x="0" y="4753018"/>
            <a:ext cx="9144000" cy="398990"/>
          </a:xfrm>
          <a:prstGeom prst="rect">
            <a:avLst/>
          </a:prstGeom>
          <a:solidFill>
            <a:srgbClr val="C2C1BA"/>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15" name="Isosceles Triangle 14"/>
          <p:cNvSpPr/>
          <p:nvPr userDrawn="1"/>
        </p:nvSpPr>
        <p:spPr>
          <a:xfrm rot="10800000">
            <a:off x="8525788" y="4744510"/>
            <a:ext cx="387051" cy="200178"/>
          </a:xfrm>
          <a:prstGeom prst="triangle">
            <a:avLst/>
          </a:prstGeom>
          <a:solidFill>
            <a:schemeClr val="bg1"/>
          </a:solidFill>
          <a:ln w="28575" cmpd="sng">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104" name="Shape 104"/>
          <p:cNvSpPr txBox="1">
            <a:spLocks noGrp="1"/>
          </p:cNvSpPr>
          <p:nvPr userDrawn="1">
            <p:ph type="body" idx="1"/>
          </p:nvPr>
        </p:nvSpPr>
        <p:spPr>
          <a:xfrm>
            <a:off x="189560" y="1220793"/>
            <a:ext cx="4255440" cy="1543048"/>
          </a:xfrm>
          <a:prstGeom prst="rect">
            <a:avLst/>
          </a:prstGeom>
          <a:noFill/>
          <a:ln>
            <a:noFill/>
          </a:ln>
        </p:spPr>
        <p:txBody>
          <a:bodyPr lIns="91425" tIns="91425" rIns="91425" bIns="91425" anchor="t" anchorCtr="0"/>
          <a:lstStyle>
            <a:lvl1pPr lvl="0" rtl="0">
              <a:spcBef>
                <a:spcPts val="0"/>
              </a:spcBef>
              <a:defRPr sz="1600">
                <a:solidFill>
                  <a:srgbClr val="000000"/>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dirty="0"/>
          </a:p>
        </p:txBody>
      </p:sp>
      <p:sp>
        <p:nvSpPr>
          <p:cNvPr id="105" name="Shape 105"/>
          <p:cNvSpPr txBox="1">
            <a:spLocks noGrp="1"/>
          </p:cNvSpPr>
          <p:nvPr userDrawn="1">
            <p:ph type="body" idx="2"/>
          </p:nvPr>
        </p:nvSpPr>
        <p:spPr>
          <a:xfrm>
            <a:off x="4622801" y="1220793"/>
            <a:ext cx="4253560" cy="1543048"/>
          </a:xfrm>
          <a:prstGeom prst="rect">
            <a:avLst/>
          </a:prstGeom>
          <a:noFill/>
          <a:ln>
            <a:noFill/>
          </a:ln>
        </p:spPr>
        <p:txBody>
          <a:bodyPr lIns="91425" tIns="91425" rIns="91425" bIns="91425" anchor="t" anchorCtr="0"/>
          <a:lstStyle>
            <a:lvl1pPr lvl="0" rtl="0">
              <a:spcBef>
                <a:spcPts val="0"/>
              </a:spcBef>
              <a:defRPr sz="1600">
                <a:solidFill>
                  <a:srgbClr val="000000"/>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dirty="0"/>
          </a:p>
        </p:txBody>
      </p:sp>
      <p:sp>
        <p:nvSpPr>
          <p:cNvPr id="107" name="Shape 107"/>
          <p:cNvSpPr txBox="1">
            <a:spLocks noGrp="1"/>
          </p:cNvSpPr>
          <p:nvPr userDrawn="1">
            <p:ph type="body" idx="4"/>
          </p:nvPr>
        </p:nvSpPr>
        <p:spPr>
          <a:xfrm>
            <a:off x="189560" y="3028950"/>
            <a:ext cx="4255440" cy="1543048"/>
          </a:xfrm>
          <a:prstGeom prst="rect">
            <a:avLst/>
          </a:prstGeom>
          <a:noFill/>
          <a:ln>
            <a:noFill/>
          </a:ln>
        </p:spPr>
        <p:txBody>
          <a:bodyPr lIns="91425" tIns="91425" rIns="91425" bIns="91425" anchor="t" anchorCtr="0"/>
          <a:lstStyle>
            <a:lvl1pPr lvl="0" rtl="0">
              <a:spcBef>
                <a:spcPts val="0"/>
              </a:spcBef>
              <a:defRPr sz="1600">
                <a:solidFill>
                  <a:srgbClr val="000000"/>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dirty="0"/>
          </a:p>
        </p:txBody>
      </p:sp>
      <p:sp>
        <p:nvSpPr>
          <p:cNvPr id="108" name="Shape 108"/>
          <p:cNvSpPr txBox="1">
            <a:spLocks noGrp="1"/>
          </p:cNvSpPr>
          <p:nvPr userDrawn="1">
            <p:ph type="body" idx="5"/>
          </p:nvPr>
        </p:nvSpPr>
        <p:spPr>
          <a:xfrm>
            <a:off x="4622819" y="3028950"/>
            <a:ext cx="4253559" cy="1543048"/>
          </a:xfrm>
          <a:prstGeom prst="rect">
            <a:avLst/>
          </a:prstGeom>
          <a:noFill/>
          <a:ln>
            <a:noFill/>
          </a:ln>
        </p:spPr>
        <p:txBody>
          <a:bodyPr lIns="91425" tIns="91425" rIns="91425" bIns="91425" anchor="t" anchorCtr="0"/>
          <a:lstStyle>
            <a:lvl1pPr lvl="0" rtl="0">
              <a:spcBef>
                <a:spcPts val="0"/>
              </a:spcBef>
              <a:defRPr sz="1600">
                <a:solidFill>
                  <a:srgbClr val="000000"/>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dirty="0"/>
          </a:p>
        </p:txBody>
      </p:sp>
      <p:sp>
        <p:nvSpPr>
          <p:cNvPr id="14" name="TextBox 13"/>
          <p:cNvSpPr txBox="1"/>
          <p:nvPr userDrawn="1"/>
        </p:nvSpPr>
        <p:spPr>
          <a:xfrm>
            <a:off x="8430526" y="4692325"/>
            <a:ext cx="576633"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dirty="0">
              <a:solidFill>
                <a:srgbClr val="6C6C6C"/>
              </a:solidFill>
              <a:latin typeface="Arial Narrow"/>
              <a:cs typeface="Arial Narrow"/>
            </a:endParaRPr>
          </a:p>
        </p:txBody>
      </p:sp>
      <p:sp>
        <p:nvSpPr>
          <p:cNvPr id="16" name="Text Placeholder 5"/>
          <p:cNvSpPr>
            <a:spLocks noGrp="1"/>
          </p:cNvSpPr>
          <p:nvPr userDrawn="1">
            <p:ph type="body" sz="quarter" idx="10" hasCustomPrompt="1"/>
          </p:nvPr>
        </p:nvSpPr>
        <p:spPr>
          <a:xfrm>
            <a:off x="105830" y="-39686"/>
            <a:ext cx="9144000" cy="230833"/>
          </a:xfrm>
        </p:spPr>
        <p:txBody>
          <a:bodyPr lIns="182880" tIns="91440" rIns="182880" bIns="0">
            <a:noAutofit/>
          </a:bodyPr>
          <a:lstStyle>
            <a:lvl1pPr marL="0" indent="0">
              <a:buNone/>
              <a:defRPr sz="1400" baseline="0">
                <a:solidFill>
                  <a:srgbClr val="595959"/>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Section Header</a:t>
            </a:r>
          </a:p>
        </p:txBody>
      </p:sp>
      <p:sp>
        <p:nvSpPr>
          <p:cNvPr id="17" name="Shape 92"/>
          <p:cNvSpPr txBox="1">
            <a:spLocks noGrp="1"/>
          </p:cNvSpPr>
          <p:nvPr userDrawn="1">
            <p:ph type="title"/>
          </p:nvPr>
        </p:nvSpPr>
        <p:spPr>
          <a:xfrm>
            <a:off x="13" y="66054"/>
            <a:ext cx="9143999" cy="536972"/>
          </a:xfrm>
          <a:prstGeom prst="rect">
            <a:avLst/>
          </a:prstGeom>
          <a:noFill/>
          <a:ln>
            <a:noFill/>
          </a:ln>
        </p:spPr>
        <p:txBody>
          <a:bodyPr lIns="91425" tIns="91425" rIns="91425" bIns="91425" anchor="ctr" anchorCtr="0"/>
          <a:lstStyle>
            <a:lvl1pPr lvl="0" algn="ctr" rtl="0">
              <a:spcBef>
                <a:spcPts val="0"/>
              </a:spcBef>
              <a:spcAft>
                <a:spcPts val="0"/>
              </a:spcAft>
              <a:defRPr sz="3000">
                <a:solidFill>
                  <a:srgbClr val="15253D"/>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200" lvl="5" algn="l" rtl="0">
              <a:spcBef>
                <a:spcPts val="0"/>
              </a:spcBef>
              <a:spcAft>
                <a:spcPts val="0"/>
              </a:spcAft>
              <a:defRPr sz="4400">
                <a:solidFill>
                  <a:srgbClr val="00B0F0"/>
                </a:solidFill>
                <a:latin typeface="PT Sans Narrow"/>
                <a:ea typeface="PT Sans Narrow"/>
                <a:cs typeface="PT Sans Narrow"/>
                <a:sym typeface="PT Sans Narrow"/>
              </a:defRPr>
            </a:lvl6pPr>
            <a:lvl7pPr marL="914400" lvl="6" algn="l" rtl="0">
              <a:spcBef>
                <a:spcPts val="0"/>
              </a:spcBef>
              <a:spcAft>
                <a:spcPts val="0"/>
              </a:spcAft>
              <a:defRPr sz="4400">
                <a:solidFill>
                  <a:srgbClr val="00B0F0"/>
                </a:solidFill>
                <a:latin typeface="PT Sans Narrow"/>
                <a:ea typeface="PT Sans Narrow"/>
                <a:cs typeface="PT Sans Narrow"/>
                <a:sym typeface="PT Sans Narrow"/>
              </a:defRPr>
            </a:lvl7pPr>
            <a:lvl8pPr marL="1371600" lvl="7" algn="l" rtl="0">
              <a:spcBef>
                <a:spcPts val="0"/>
              </a:spcBef>
              <a:spcAft>
                <a:spcPts val="0"/>
              </a:spcAft>
              <a:defRPr sz="4400">
                <a:solidFill>
                  <a:srgbClr val="00B0F0"/>
                </a:solidFill>
                <a:latin typeface="PT Sans Narrow"/>
                <a:ea typeface="PT Sans Narrow"/>
                <a:cs typeface="PT Sans Narrow"/>
                <a:sym typeface="PT Sans Narrow"/>
              </a:defRPr>
            </a:lvl8pPr>
            <a:lvl9pPr marL="1828800" lvl="8" algn="l" rtl="0">
              <a:spcBef>
                <a:spcPts val="0"/>
              </a:spcBef>
              <a:spcAft>
                <a:spcPts val="0"/>
              </a:spcAft>
              <a:defRPr sz="4400">
                <a:solidFill>
                  <a:srgbClr val="00B0F0"/>
                </a:solidFill>
                <a:latin typeface="PT Sans Narrow"/>
                <a:ea typeface="PT Sans Narrow"/>
                <a:cs typeface="PT Sans Narrow"/>
                <a:sym typeface="PT Sans Narrow"/>
              </a:defRPr>
            </a:lvl9pPr>
          </a:lstStyle>
          <a:p>
            <a:endParaRPr dirty="0"/>
          </a:p>
        </p:txBody>
      </p:sp>
      <p:sp>
        <p:nvSpPr>
          <p:cNvPr id="18" name="Shape 99"/>
          <p:cNvSpPr txBox="1">
            <a:spLocks noGrp="1"/>
          </p:cNvSpPr>
          <p:nvPr userDrawn="1">
            <p:ph type="body" idx="7"/>
          </p:nvPr>
        </p:nvSpPr>
        <p:spPr>
          <a:xfrm>
            <a:off x="13" y="566519"/>
            <a:ext cx="9143999" cy="400049"/>
          </a:xfrm>
          <a:prstGeom prst="rect">
            <a:avLst/>
          </a:prstGeom>
          <a:noFill/>
          <a:ln>
            <a:noFill/>
          </a:ln>
        </p:spPr>
        <p:txBody>
          <a:bodyPr lIns="91425" tIns="91425" rIns="91425" bIns="91425" anchor="t" anchorCtr="0">
            <a:normAutofit/>
          </a:bodyPr>
          <a:lstStyle>
            <a:lvl1pPr marL="0" lvl="0" indent="0" algn="ctr" rtl="0">
              <a:spcBef>
                <a:spcPts val="0"/>
              </a:spcBef>
              <a:buClr>
                <a:srgbClr val="1578B7"/>
              </a:buClr>
              <a:buFont typeface="PT Sans Narrow"/>
              <a:buNone/>
              <a:defRPr sz="1800" cap="all">
                <a:solidFill>
                  <a:srgbClr val="15253D"/>
                </a:solidFill>
                <a:latin typeface="Arial Narrow"/>
                <a:ea typeface="PT Sans Narrow"/>
                <a:cs typeface="Arial Narrow"/>
                <a:sym typeface="PT Sans Narrow"/>
              </a:defRPr>
            </a:lvl1pPr>
            <a:lvl2pPr marL="457200" lvl="1" indent="0" rtl="0">
              <a:spcBef>
                <a:spcPts val="0"/>
              </a:spcBef>
              <a:buFont typeface="Calibri"/>
              <a:buNone/>
              <a:defRPr/>
            </a:lvl2pPr>
            <a:lvl3pPr marL="914400" lvl="2" indent="0" rtl="0">
              <a:spcBef>
                <a:spcPts val="0"/>
              </a:spcBef>
              <a:buFont typeface="Calibri"/>
              <a:buNone/>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19" name="Text Placeholder 5"/>
          <p:cNvSpPr>
            <a:spLocks noGrp="1"/>
          </p:cNvSpPr>
          <p:nvPr userDrawn="1">
            <p:ph type="body" sz="quarter" idx="11" hasCustomPrompt="1"/>
          </p:nvPr>
        </p:nvSpPr>
        <p:spPr>
          <a:xfrm>
            <a:off x="105830" y="4829281"/>
            <a:ext cx="7407726" cy="230833"/>
          </a:xfrm>
        </p:spPr>
        <p:txBody>
          <a:bodyPr lIns="182880" tIns="91440" rIns="182880" bIns="0">
            <a:noAutofit/>
          </a:bodyPr>
          <a:lstStyle>
            <a:lvl1pPr marL="0" indent="0">
              <a:buNone/>
              <a:defRPr sz="1400" b="0" baseline="0">
                <a:solidFill>
                  <a:srgbClr val="595959"/>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Footnotes/Sources: 12pt recommended, no lower than a 8pt </a:t>
            </a:r>
          </a:p>
        </p:txBody>
      </p:sp>
      <p:pic>
        <p:nvPicPr>
          <p:cNvPr id="21" name="Picture 20" descr="RMI_LOGO.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92619" y="4772858"/>
            <a:ext cx="406756" cy="366080"/>
          </a:xfrm>
          <a:prstGeom prst="rect">
            <a:avLst/>
          </a:prstGeom>
        </p:spPr>
      </p:pic>
    </p:spTree>
    <p:extLst>
      <p:ext uri="{BB962C8B-B14F-4D97-AF65-F5344CB8AC3E}">
        <p14:creationId xmlns:p14="http://schemas.microsoft.com/office/powerpoint/2010/main" val="4269974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Content w Sub Title-Left Aligned">
    <p:spTree>
      <p:nvGrpSpPr>
        <p:cNvPr id="1" name="Shape 102"/>
        <p:cNvGrpSpPr/>
        <p:nvPr/>
      </p:nvGrpSpPr>
      <p:grpSpPr>
        <a:xfrm>
          <a:off x="0" y="0"/>
          <a:ext cx="0" cy="0"/>
          <a:chOff x="0" y="0"/>
          <a:chExt cx="0" cy="0"/>
        </a:xfrm>
      </p:grpSpPr>
      <p:sp>
        <p:nvSpPr>
          <p:cNvPr id="15" name="Rectangle 14"/>
          <p:cNvSpPr/>
          <p:nvPr userDrawn="1"/>
        </p:nvSpPr>
        <p:spPr>
          <a:xfrm>
            <a:off x="0" y="4753018"/>
            <a:ext cx="9144000" cy="398990"/>
          </a:xfrm>
          <a:prstGeom prst="rect">
            <a:avLst/>
          </a:prstGeom>
          <a:solidFill>
            <a:srgbClr val="C2C1BA"/>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16" name="Isosceles Triangle 15"/>
          <p:cNvSpPr/>
          <p:nvPr userDrawn="1"/>
        </p:nvSpPr>
        <p:spPr>
          <a:xfrm rot="10800000">
            <a:off x="8525788" y="4744510"/>
            <a:ext cx="387051" cy="200178"/>
          </a:xfrm>
          <a:prstGeom prst="triangle">
            <a:avLst/>
          </a:prstGeom>
          <a:solidFill>
            <a:schemeClr val="bg1"/>
          </a:solidFill>
          <a:ln w="28575" cmpd="sng">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14" name="TextBox 13"/>
          <p:cNvSpPr txBox="1"/>
          <p:nvPr userDrawn="1"/>
        </p:nvSpPr>
        <p:spPr>
          <a:xfrm>
            <a:off x="8452407" y="4692325"/>
            <a:ext cx="540136"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dirty="0">
              <a:solidFill>
                <a:srgbClr val="6C6C6C"/>
              </a:solidFill>
              <a:latin typeface="Arial Narrow"/>
              <a:cs typeface="Arial Narrow"/>
            </a:endParaRPr>
          </a:p>
        </p:txBody>
      </p:sp>
      <p:sp>
        <p:nvSpPr>
          <p:cNvPr id="18" name="Shape 104"/>
          <p:cNvSpPr txBox="1">
            <a:spLocks noGrp="1"/>
          </p:cNvSpPr>
          <p:nvPr userDrawn="1">
            <p:ph type="body" idx="1"/>
          </p:nvPr>
        </p:nvSpPr>
        <p:spPr>
          <a:xfrm>
            <a:off x="189560" y="1220793"/>
            <a:ext cx="4255440" cy="1543048"/>
          </a:xfrm>
          <a:prstGeom prst="rect">
            <a:avLst/>
          </a:prstGeom>
          <a:noFill/>
          <a:ln>
            <a:noFill/>
          </a:ln>
        </p:spPr>
        <p:txBody>
          <a:bodyPr lIns="91425" tIns="91425" rIns="91425" bIns="91425" anchor="t" anchorCtr="0"/>
          <a:lstStyle>
            <a:lvl1pPr lvl="0" rtl="0">
              <a:spcBef>
                <a:spcPts val="0"/>
              </a:spcBef>
              <a:defRPr sz="1600">
                <a:solidFill>
                  <a:srgbClr val="000000"/>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dirty="0"/>
          </a:p>
        </p:txBody>
      </p:sp>
      <p:sp>
        <p:nvSpPr>
          <p:cNvPr id="19" name="Shape 105"/>
          <p:cNvSpPr txBox="1">
            <a:spLocks noGrp="1"/>
          </p:cNvSpPr>
          <p:nvPr userDrawn="1">
            <p:ph type="body" idx="2"/>
          </p:nvPr>
        </p:nvSpPr>
        <p:spPr>
          <a:xfrm>
            <a:off x="4622801" y="1220793"/>
            <a:ext cx="4253560" cy="1543048"/>
          </a:xfrm>
          <a:prstGeom prst="rect">
            <a:avLst/>
          </a:prstGeom>
          <a:noFill/>
          <a:ln>
            <a:noFill/>
          </a:ln>
        </p:spPr>
        <p:txBody>
          <a:bodyPr lIns="91425" tIns="91425" rIns="91425" bIns="91425" anchor="t" anchorCtr="0"/>
          <a:lstStyle>
            <a:lvl1pPr lvl="0" rtl="0">
              <a:spcBef>
                <a:spcPts val="0"/>
              </a:spcBef>
              <a:defRPr sz="1600">
                <a:solidFill>
                  <a:srgbClr val="000000"/>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dirty="0"/>
          </a:p>
        </p:txBody>
      </p:sp>
      <p:sp>
        <p:nvSpPr>
          <p:cNvPr id="20" name="Shape 107"/>
          <p:cNvSpPr txBox="1">
            <a:spLocks noGrp="1"/>
          </p:cNvSpPr>
          <p:nvPr userDrawn="1">
            <p:ph type="body" idx="4"/>
          </p:nvPr>
        </p:nvSpPr>
        <p:spPr>
          <a:xfrm>
            <a:off x="189560" y="3028950"/>
            <a:ext cx="4255440" cy="1543048"/>
          </a:xfrm>
          <a:prstGeom prst="rect">
            <a:avLst/>
          </a:prstGeom>
          <a:noFill/>
          <a:ln>
            <a:noFill/>
          </a:ln>
        </p:spPr>
        <p:txBody>
          <a:bodyPr lIns="91425" tIns="91425" rIns="91425" bIns="91425" anchor="t" anchorCtr="0"/>
          <a:lstStyle>
            <a:lvl1pPr lvl="0" rtl="0">
              <a:spcBef>
                <a:spcPts val="0"/>
              </a:spcBef>
              <a:defRPr sz="1600">
                <a:solidFill>
                  <a:srgbClr val="000000"/>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dirty="0"/>
          </a:p>
        </p:txBody>
      </p:sp>
      <p:sp>
        <p:nvSpPr>
          <p:cNvPr id="21" name="Shape 108"/>
          <p:cNvSpPr txBox="1">
            <a:spLocks noGrp="1"/>
          </p:cNvSpPr>
          <p:nvPr userDrawn="1">
            <p:ph type="body" idx="5"/>
          </p:nvPr>
        </p:nvSpPr>
        <p:spPr>
          <a:xfrm>
            <a:off x="4622819" y="3028950"/>
            <a:ext cx="4253559" cy="1543048"/>
          </a:xfrm>
          <a:prstGeom prst="rect">
            <a:avLst/>
          </a:prstGeom>
          <a:noFill/>
          <a:ln>
            <a:noFill/>
          </a:ln>
        </p:spPr>
        <p:txBody>
          <a:bodyPr lIns="91425" tIns="91425" rIns="91425" bIns="91425" anchor="t" anchorCtr="0"/>
          <a:lstStyle>
            <a:lvl1pPr lvl="0" rtl="0">
              <a:spcBef>
                <a:spcPts val="0"/>
              </a:spcBef>
              <a:defRPr sz="1600">
                <a:solidFill>
                  <a:srgbClr val="000000"/>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dirty="0"/>
          </a:p>
        </p:txBody>
      </p:sp>
      <p:sp>
        <p:nvSpPr>
          <p:cNvPr id="22" name="Text Placeholder 5"/>
          <p:cNvSpPr>
            <a:spLocks noGrp="1"/>
          </p:cNvSpPr>
          <p:nvPr userDrawn="1">
            <p:ph type="body" sz="quarter" idx="10" hasCustomPrompt="1"/>
          </p:nvPr>
        </p:nvSpPr>
        <p:spPr>
          <a:xfrm>
            <a:off x="105830" y="-39686"/>
            <a:ext cx="9144000" cy="230833"/>
          </a:xfrm>
        </p:spPr>
        <p:txBody>
          <a:bodyPr lIns="182880" tIns="91440" rIns="182880" bIns="0">
            <a:noAutofit/>
          </a:bodyPr>
          <a:lstStyle>
            <a:lvl1pPr marL="0" indent="0">
              <a:buNone/>
              <a:defRPr sz="1400" baseline="0">
                <a:solidFill>
                  <a:srgbClr val="595959"/>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Section Header</a:t>
            </a:r>
          </a:p>
        </p:txBody>
      </p:sp>
      <p:sp>
        <p:nvSpPr>
          <p:cNvPr id="23" name="Shape 92"/>
          <p:cNvSpPr txBox="1">
            <a:spLocks noGrp="1"/>
          </p:cNvSpPr>
          <p:nvPr userDrawn="1">
            <p:ph type="title"/>
          </p:nvPr>
        </p:nvSpPr>
        <p:spPr>
          <a:xfrm>
            <a:off x="202261" y="66054"/>
            <a:ext cx="8941738" cy="536972"/>
          </a:xfrm>
          <a:prstGeom prst="rect">
            <a:avLst/>
          </a:prstGeom>
          <a:noFill/>
          <a:ln>
            <a:noFill/>
          </a:ln>
        </p:spPr>
        <p:txBody>
          <a:bodyPr lIns="91425" tIns="91425" rIns="91425" bIns="91425" anchor="ctr" anchorCtr="0"/>
          <a:lstStyle>
            <a:lvl1pPr lvl="0" algn="l" rtl="0">
              <a:spcBef>
                <a:spcPts val="0"/>
              </a:spcBef>
              <a:spcAft>
                <a:spcPts val="0"/>
              </a:spcAft>
              <a:defRPr sz="3000">
                <a:solidFill>
                  <a:srgbClr val="15253D"/>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200" lvl="5" algn="l" rtl="0">
              <a:spcBef>
                <a:spcPts val="0"/>
              </a:spcBef>
              <a:spcAft>
                <a:spcPts val="0"/>
              </a:spcAft>
              <a:defRPr sz="4400">
                <a:solidFill>
                  <a:srgbClr val="00B0F0"/>
                </a:solidFill>
                <a:latin typeface="PT Sans Narrow"/>
                <a:ea typeface="PT Sans Narrow"/>
                <a:cs typeface="PT Sans Narrow"/>
                <a:sym typeface="PT Sans Narrow"/>
              </a:defRPr>
            </a:lvl6pPr>
            <a:lvl7pPr marL="914400" lvl="6" algn="l" rtl="0">
              <a:spcBef>
                <a:spcPts val="0"/>
              </a:spcBef>
              <a:spcAft>
                <a:spcPts val="0"/>
              </a:spcAft>
              <a:defRPr sz="4400">
                <a:solidFill>
                  <a:srgbClr val="00B0F0"/>
                </a:solidFill>
                <a:latin typeface="PT Sans Narrow"/>
                <a:ea typeface="PT Sans Narrow"/>
                <a:cs typeface="PT Sans Narrow"/>
                <a:sym typeface="PT Sans Narrow"/>
              </a:defRPr>
            </a:lvl7pPr>
            <a:lvl8pPr marL="1371600" lvl="7" algn="l" rtl="0">
              <a:spcBef>
                <a:spcPts val="0"/>
              </a:spcBef>
              <a:spcAft>
                <a:spcPts val="0"/>
              </a:spcAft>
              <a:defRPr sz="4400">
                <a:solidFill>
                  <a:srgbClr val="00B0F0"/>
                </a:solidFill>
                <a:latin typeface="PT Sans Narrow"/>
                <a:ea typeface="PT Sans Narrow"/>
                <a:cs typeface="PT Sans Narrow"/>
                <a:sym typeface="PT Sans Narrow"/>
              </a:defRPr>
            </a:lvl8pPr>
            <a:lvl9pPr marL="1828800" lvl="8" algn="l" rtl="0">
              <a:spcBef>
                <a:spcPts val="0"/>
              </a:spcBef>
              <a:spcAft>
                <a:spcPts val="0"/>
              </a:spcAft>
              <a:defRPr sz="4400">
                <a:solidFill>
                  <a:srgbClr val="00B0F0"/>
                </a:solidFill>
                <a:latin typeface="PT Sans Narrow"/>
                <a:ea typeface="PT Sans Narrow"/>
                <a:cs typeface="PT Sans Narrow"/>
                <a:sym typeface="PT Sans Narrow"/>
              </a:defRPr>
            </a:lvl9pPr>
          </a:lstStyle>
          <a:p>
            <a:endParaRPr dirty="0"/>
          </a:p>
        </p:txBody>
      </p:sp>
      <p:sp>
        <p:nvSpPr>
          <p:cNvPr id="24" name="Shape 99"/>
          <p:cNvSpPr txBox="1">
            <a:spLocks noGrp="1"/>
          </p:cNvSpPr>
          <p:nvPr userDrawn="1">
            <p:ph type="body" idx="7"/>
          </p:nvPr>
        </p:nvSpPr>
        <p:spPr>
          <a:xfrm>
            <a:off x="202261" y="566519"/>
            <a:ext cx="8941738" cy="400049"/>
          </a:xfrm>
          <a:prstGeom prst="rect">
            <a:avLst/>
          </a:prstGeom>
          <a:noFill/>
          <a:ln>
            <a:noFill/>
          </a:ln>
        </p:spPr>
        <p:txBody>
          <a:bodyPr lIns="91425" tIns="91425" rIns="91425" bIns="91425" anchor="t" anchorCtr="0">
            <a:normAutofit/>
          </a:bodyPr>
          <a:lstStyle>
            <a:lvl1pPr marL="0" lvl="0" indent="0" algn="l" rtl="0">
              <a:spcBef>
                <a:spcPts val="0"/>
              </a:spcBef>
              <a:buClr>
                <a:srgbClr val="1578B7"/>
              </a:buClr>
              <a:buFont typeface="PT Sans Narrow"/>
              <a:buNone/>
              <a:defRPr sz="1800" cap="all">
                <a:solidFill>
                  <a:srgbClr val="15253D"/>
                </a:solidFill>
                <a:latin typeface="Arial Narrow"/>
                <a:ea typeface="PT Sans Narrow"/>
                <a:cs typeface="Arial Narrow"/>
                <a:sym typeface="PT Sans Narrow"/>
              </a:defRPr>
            </a:lvl1pPr>
            <a:lvl2pPr marL="457200" lvl="1" indent="0" rtl="0">
              <a:spcBef>
                <a:spcPts val="0"/>
              </a:spcBef>
              <a:buFont typeface="Calibri"/>
              <a:buNone/>
              <a:defRPr/>
            </a:lvl2pPr>
            <a:lvl3pPr marL="914400" lvl="2" indent="0" rtl="0">
              <a:spcBef>
                <a:spcPts val="0"/>
              </a:spcBef>
              <a:buFont typeface="Calibri"/>
              <a:buNone/>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26" name="Text Placeholder 5"/>
          <p:cNvSpPr>
            <a:spLocks noGrp="1"/>
          </p:cNvSpPr>
          <p:nvPr userDrawn="1">
            <p:ph type="body" sz="quarter" idx="11" hasCustomPrompt="1"/>
          </p:nvPr>
        </p:nvSpPr>
        <p:spPr>
          <a:xfrm>
            <a:off x="105830" y="4829281"/>
            <a:ext cx="7407726" cy="230833"/>
          </a:xfrm>
        </p:spPr>
        <p:txBody>
          <a:bodyPr lIns="182880" tIns="91440" rIns="182880" bIns="0">
            <a:noAutofit/>
          </a:bodyPr>
          <a:lstStyle>
            <a:lvl1pPr marL="0" indent="0">
              <a:buNone/>
              <a:defRPr sz="1400" b="0" baseline="0">
                <a:solidFill>
                  <a:srgbClr val="595959"/>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Footnotes/Sources: 12pt recommended, no lower than a 8pt </a:t>
            </a:r>
          </a:p>
        </p:txBody>
      </p:sp>
      <p:pic>
        <p:nvPicPr>
          <p:cNvPr id="25" name="Picture 24" descr="RMI_LOGO.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92619" y="4772858"/>
            <a:ext cx="406756" cy="366080"/>
          </a:xfrm>
          <a:prstGeom prst="rect">
            <a:avLst/>
          </a:prstGeom>
        </p:spPr>
      </p:pic>
    </p:spTree>
    <p:extLst>
      <p:ext uri="{BB962C8B-B14F-4D97-AF65-F5344CB8AC3E}">
        <p14:creationId xmlns:p14="http://schemas.microsoft.com/office/powerpoint/2010/main" val="2092692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ix Content w Sub Title">
    <p:spTree>
      <p:nvGrpSpPr>
        <p:cNvPr id="1" name="Shape 111"/>
        <p:cNvGrpSpPr/>
        <p:nvPr/>
      </p:nvGrpSpPr>
      <p:grpSpPr>
        <a:xfrm>
          <a:off x="0" y="0"/>
          <a:ext cx="0" cy="0"/>
          <a:chOff x="0" y="0"/>
          <a:chExt cx="0" cy="0"/>
        </a:xfrm>
      </p:grpSpPr>
      <p:sp>
        <p:nvSpPr>
          <p:cNvPr id="23" name="직사각형 4"/>
          <p:cNvSpPr/>
          <p:nvPr userDrawn="1"/>
        </p:nvSpPr>
        <p:spPr>
          <a:xfrm>
            <a:off x="0" y="-1"/>
            <a:ext cx="9144000" cy="5152008"/>
          </a:xfrm>
          <a:prstGeom prst="rect">
            <a:avLst/>
          </a:prstGeom>
          <a:solidFill>
            <a:srgbClr val="132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ko-KR" altLang="en-US" sz="1400" dirty="0">
              <a:latin typeface="Arial" panose="020B0604020202020204" pitchFamily="34" charset="0"/>
            </a:endParaRPr>
          </a:p>
        </p:txBody>
      </p:sp>
      <p:sp>
        <p:nvSpPr>
          <p:cNvPr id="20" name="Rectangle 19"/>
          <p:cNvSpPr/>
          <p:nvPr userDrawn="1"/>
        </p:nvSpPr>
        <p:spPr>
          <a:xfrm>
            <a:off x="0" y="4753018"/>
            <a:ext cx="9144000" cy="398990"/>
          </a:xfrm>
          <a:prstGeom prst="rect">
            <a:avLst/>
          </a:prstGeom>
          <a:solidFill>
            <a:srgbClr val="C2C1BA"/>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22" name="Isosceles Triangle 21"/>
          <p:cNvSpPr/>
          <p:nvPr userDrawn="1"/>
        </p:nvSpPr>
        <p:spPr>
          <a:xfrm rot="10800000">
            <a:off x="8525788" y="4744510"/>
            <a:ext cx="387051" cy="200178"/>
          </a:xfrm>
          <a:prstGeom prst="triangle">
            <a:avLst/>
          </a:prstGeom>
          <a:solidFill>
            <a:srgbClr val="15253E"/>
          </a:solidFill>
          <a:ln w="28575" cmpd="sng">
            <a:solidFill>
              <a:srgbClr val="15253E"/>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21" name="TextBox 20"/>
          <p:cNvSpPr txBox="1"/>
          <p:nvPr userDrawn="1"/>
        </p:nvSpPr>
        <p:spPr>
          <a:xfrm>
            <a:off x="8430527" y="4692325"/>
            <a:ext cx="583931" cy="276999"/>
          </a:xfrm>
          <a:prstGeom prst="rect">
            <a:avLst/>
          </a:prstGeom>
          <a:noFill/>
        </p:spPr>
        <p:txBody>
          <a:bodyPr wrap="square" rtlCol="0" anchor="t">
            <a:spAutoFit/>
          </a:bodyPr>
          <a:lstStyle/>
          <a:p>
            <a:pPr algn="ctr"/>
            <a:fld id="{E48E9705-56CB-2249-A194-B109B0B43FBF}" type="slidenum">
              <a:rPr lang="en-US" sz="1200" smtClean="0">
                <a:solidFill>
                  <a:srgbClr val="C2C1BA"/>
                </a:solidFill>
                <a:latin typeface="Arial Narrow"/>
                <a:cs typeface="Arial Narrow"/>
              </a:rPr>
              <a:pPr algn="ctr"/>
              <a:t>‹#›</a:t>
            </a:fld>
            <a:endParaRPr lang="en-US" sz="1200" dirty="0">
              <a:solidFill>
                <a:srgbClr val="C2C1BA"/>
              </a:solidFill>
              <a:latin typeface="Arial Narrow"/>
              <a:cs typeface="Arial Narrow"/>
            </a:endParaRPr>
          </a:p>
        </p:txBody>
      </p:sp>
      <p:sp>
        <p:nvSpPr>
          <p:cNvPr id="24" name="Text Placeholder 5"/>
          <p:cNvSpPr>
            <a:spLocks noGrp="1"/>
          </p:cNvSpPr>
          <p:nvPr userDrawn="1">
            <p:ph type="body" sz="quarter" idx="11" hasCustomPrompt="1"/>
          </p:nvPr>
        </p:nvSpPr>
        <p:spPr>
          <a:xfrm>
            <a:off x="105830" y="4829281"/>
            <a:ext cx="7407726" cy="230833"/>
          </a:xfrm>
        </p:spPr>
        <p:txBody>
          <a:bodyPr lIns="182880" tIns="91440" rIns="182880" bIns="0">
            <a:noAutofit/>
          </a:bodyPr>
          <a:lstStyle>
            <a:lvl1pPr marL="0" indent="0">
              <a:buNone/>
              <a:defRPr sz="1400" b="0" baseline="0">
                <a:solidFill>
                  <a:srgbClr val="595959"/>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Footnotes/Sources: 12pt recommended, no lower than a 8pt </a:t>
            </a:r>
          </a:p>
        </p:txBody>
      </p:sp>
      <p:sp>
        <p:nvSpPr>
          <p:cNvPr id="25" name="Text Placeholder 5"/>
          <p:cNvSpPr>
            <a:spLocks noGrp="1"/>
          </p:cNvSpPr>
          <p:nvPr userDrawn="1">
            <p:ph type="body" sz="quarter" idx="10" hasCustomPrompt="1"/>
          </p:nvPr>
        </p:nvSpPr>
        <p:spPr>
          <a:xfrm>
            <a:off x="105830" y="-39686"/>
            <a:ext cx="9144000" cy="230833"/>
          </a:xfrm>
        </p:spPr>
        <p:txBody>
          <a:bodyPr lIns="182880" tIns="91440" rIns="182880" bIns="0">
            <a:noAutofit/>
          </a:bodyPr>
          <a:lstStyle>
            <a:lvl1pPr marL="0" indent="0">
              <a:buNone/>
              <a:defRPr sz="1400" baseline="0">
                <a:solidFill>
                  <a:srgbClr val="C2C1BA"/>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Section Header</a:t>
            </a:r>
          </a:p>
        </p:txBody>
      </p:sp>
      <p:sp>
        <p:nvSpPr>
          <p:cNvPr id="26" name="Shape 92"/>
          <p:cNvSpPr txBox="1">
            <a:spLocks noGrp="1"/>
          </p:cNvSpPr>
          <p:nvPr userDrawn="1">
            <p:ph type="title"/>
          </p:nvPr>
        </p:nvSpPr>
        <p:spPr>
          <a:xfrm>
            <a:off x="13" y="66054"/>
            <a:ext cx="9143999" cy="536972"/>
          </a:xfrm>
          <a:prstGeom prst="rect">
            <a:avLst/>
          </a:prstGeom>
          <a:noFill/>
          <a:ln>
            <a:noFill/>
          </a:ln>
        </p:spPr>
        <p:txBody>
          <a:bodyPr lIns="91425" tIns="91425" rIns="91425" bIns="91425" anchor="ctr" anchorCtr="0"/>
          <a:lstStyle>
            <a:lvl1pPr lvl="0" algn="ctr" rtl="0">
              <a:spcBef>
                <a:spcPts val="0"/>
              </a:spcBef>
              <a:spcAft>
                <a:spcPts val="0"/>
              </a:spcAft>
              <a:defRPr sz="3000">
                <a:solidFill>
                  <a:schemeClr val="bg1"/>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200" lvl="5" algn="l" rtl="0">
              <a:spcBef>
                <a:spcPts val="0"/>
              </a:spcBef>
              <a:spcAft>
                <a:spcPts val="0"/>
              </a:spcAft>
              <a:defRPr sz="4400">
                <a:solidFill>
                  <a:srgbClr val="00B0F0"/>
                </a:solidFill>
                <a:latin typeface="PT Sans Narrow"/>
                <a:ea typeface="PT Sans Narrow"/>
                <a:cs typeface="PT Sans Narrow"/>
                <a:sym typeface="PT Sans Narrow"/>
              </a:defRPr>
            </a:lvl6pPr>
            <a:lvl7pPr marL="914400" lvl="6" algn="l" rtl="0">
              <a:spcBef>
                <a:spcPts val="0"/>
              </a:spcBef>
              <a:spcAft>
                <a:spcPts val="0"/>
              </a:spcAft>
              <a:defRPr sz="4400">
                <a:solidFill>
                  <a:srgbClr val="00B0F0"/>
                </a:solidFill>
                <a:latin typeface="PT Sans Narrow"/>
                <a:ea typeface="PT Sans Narrow"/>
                <a:cs typeface="PT Sans Narrow"/>
                <a:sym typeface="PT Sans Narrow"/>
              </a:defRPr>
            </a:lvl7pPr>
            <a:lvl8pPr marL="1371600" lvl="7" algn="l" rtl="0">
              <a:spcBef>
                <a:spcPts val="0"/>
              </a:spcBef>
              <a:spcAft>
                <a:spcPts val="0"/>
              </a:spcAft>
              <a:defRPr sz="4400">
                <a:solidFill>
                  <a:srgbClr val="00B0F0"/>
                </a:solidFill>
                <a:latin typeface="PT Sans Narrow"/>
                <a:ea typeface="PT Sans Narrow"/>
                <a:cs typeface="PT Sans Narrow"/>
                <a:sym typeface="PT Sans Narrow"/>
              </a:defRPr>
            </a:lvl8pPr>
            <a:lvl9pPr marL="1828800" lvl="8" algn="l" rtl="0">
              <a:spcBef>
                <a:spcPts val="0"/>
              </a:spcBef>
              <a:spcAft>
                <a:spcPts val="0"/>
              </a:spcAft>
              <a:defRPr sz="4400">
                <a:solidFill>
                  <a:srgbClr val="00B0F0"/>
                </a:solidFill>
                <a:latin typeface="PT Sans Narrow"/>
                <a:ea typeface="PT Sans Narrow"/>
                <a:cs typeface="PT Sans Narrow"/>
                <a:sym typeface="PT Sans Narrow"/>
              </a:defRPr>
            </a:lvl9pPr>
          </a:lstStyle>
          <a:p>
            <a:endParaRPr dirty="0"/>
          </a:p>
        </p:txBody>
      </p:sp>
      <p:sp>
        <p:nvSpPr>
          <p:cNvPr id="27" name="Shape 99"/>
          <p:cNvSpPr txBox="1">
            <a:spLocks noGrp="1"/>
          </p:cNvSpPr>
          <p:nvPr userDrawn="1">
            <p:ph type="body" idx="16"/>
          </p:nvPr>
        </p:nvSpPr>
        <p:spPr>
          <a:xfrm>
            <a:off x="13" y="566519"/>
            <a:ext cx="9143999" cy="400049"/>
          </a:xfrm>
          <a:prstGeom prst="rect">
            <a:avLst/>
          </a:prstGeom>
          <a:noFill/>
          <a:ln>
            <a:noFill/>
          </a:ln>
        </p:spPr>
        <p:txBody>
          <a:bodyPr lIns="91425" tIns="91425" rIns="91425" bIns="91425" anchor="t" anchorCtr="0">
            <a:normAutofit/>
          </a:bodyPr>
          <a:lstStyle>
            <a:lvl1pPr marL="0" lvl="0" indent="0" algn="ctr" rtl="0">
              <a:spcBef>
                <a:spcPts val="0"/>
              </a:spcBef>
              <a:buClr>
                <a:srgbClr val="1578B7"/>
              </a:buClr>
              <a:buFont typeface="PT Sans Narrow"/>
              <a:buNone/>
              <a:defRPr sz="1800" cap="all">
                <a:solidFill>
                  <a:srgbClr val="FFFFFF"/>
                </a:solidFill>
                <a:latin typeface="Arial Narrow"/>
                <a:ea typeface="PT Sans Narrow"/>
                <a:cs typeface="Arial Narrow"/>
                <a:sym typeface="PT Sans Narrow"/>
              </a:defRPr>
            </a:lvl1pPr>
            <a:lvl2pPr marL="457200" lvl="1" indent="0" rtl="0">
              <a:spcBef>
                <a:spcPts val="0"/>
              </a:spcBef>
              <a:buFont typeface="Calibri"/>
              <a:buNone/>
              <a:defRPr/>
            </a:lvl2pPr>
            <a:lvl3pPr marL="914400" lvl="2" indent="0" rtl="0">
              <a:spcBef>
                <a:spcPts val="0"/>
              </a:spcBef>
              <a:buFont typeface="Calibri"/>
              <a:buNone/>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28" name="Shape 129"/>
          <p:cNvSpPr txBox="1">
            <a:spLocks noGrp="1"/>
          </p:cNvSpPr>
          <p:nvPr userDrawn="1">
            <p:ph type="body" idx="1"/>
          </p:nvPr>
        </p:nvSpPr>
        <p:spPr>
          <a:xfrm>
            <a:off x="202275" y="4343400"/>
            <a:ext cx="2666999" cy="342066"/>
          </a:xfrm>
          <a:prstGeom prst="rect">
            <a:avLst/>
          </a:prstGeom>
          <a:noFill/>
          <a:ln>
            <a:noFill/>
          </a:ln>
        </p:spPr>
        <p:txBody>
          <a:bodyPr lIns="91425" tIns="91425" rIns="91425" bIns="91425" anchor="t" anchorCtr="0"/>
          <a:lstStyle>
            <a:lvl1pPr lvl="0" algn="ctr" rtl="0">
              <a:spcBef>
                <a:spcPts val="0"/>
              </a:spcBef>
              <a:buClr>
                <a:srgbClr val="3F3F3F"/>
              </a:buClr>
              <a:buFont typeface="PT Sans Narrow"/>
              <a:buNone/>
              <a:defRPr sz="1400" b="1">
                <a:solidFill>
                  <a:schemeClr val="bg1"/>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29" name="Shape 130"/>
          <p:cNvSpPr txBox="1">
            <a:spLocks noGrp="1"/>
          </p:cNvSpPr>
          <p:nvPr userDrawn="1">
            <p:ph type="body" idx="2"/>
          </p:nvPr>
        </p:nvSpPr>
        <p:spPr>
          <a:xfrm>
            <a:off x="202275" y="3086108"/>
            <a:ext cx="2666999" cy="1200149"/>
          </a:xfrm>
          <a:prstGeom prst="rect">
            <a:avLst/>
          </a:prstGeom>
          <a:noFill/>
          <a:ln>
            <a:noFill/>
          </a:ln>
        </p:spPr>
        <p:txBody>
          <a:bodyPr lIns="91425" tIns="91425" rIns="91425" bIns="91425" anchor="t" anchorCtr="0">
            <a:normAutofit/>
          </a:bodyPr>
          <a:lstStyle>
            <a:lvl1pPr marL="164592" lvl="0" indent="-164592" rtl="0">
              <a:spcBef>
                <a:spcPts val="0"/>
              </a:spcBef>
              <a:buClrTx/>
              <a:buFont typeface="Arial"/>
              <a:buChar char="•"/>
              <a:defRPr sz="1600">
                <a:solidFill>
                  <a:srgbClr val="FFFFFF"/>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30" name="Shape 131"/>
          <p:cNvSpPr txBox="1">
            <a:spLocks noGrp="1"/>
          </p:cNvSpPr>
          <p:nvPr userDrawn="1">
            <p:ph type="body" idx="3"/>
          </p:nvPr>
        </p:nvSpPr>
        <p:spPr>
          <a:xfrm>
            <a:off x="6209363" y="4343400"/>
            <a:ext cx="2666999" cy="342066"/>
          </a:xfrm>
          <a:prstGeom prst="rect">
            <a:avLst/>
          </a:prstGeom>
          <a:noFill/>
          <a:ln>
            <a:noFill/>
          </a:ln>
        </p:spPr>
        <p:txBody>
          <a:bodyPr lIns="91425" tIns="91425" rIns="91425" bIns="91425" anchor="t" anchorCtr="0"/>
          <a:lstStyle>
            <a:lvl1pPr lvl="0" algn="ctr" rtl="0">
              <a:spcBef>
                <a:spcPts val="0"/>
              </a:spcBef>
              <a:buClr>
                <a:srgbClr val="3F3F3F"/>
              </a:buClr>
              <a:buFont typeface="PT Sans Narrow"/>
              <a:buNone/>
              <a:defRPr sz="1400" b="1">
                <a:solidFill>
                  <a:srgbClr val="FFFFFF"/>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31" name="Shape 132"/>
          <p:cNvSpPr txBox="1">
            <a:spLocks noGrp="1"/>
          </p:cNvSpPr>
          <p:nvPr userDrawn="1">
            <p:ph type="body" idx="4"/>
          </p:nvPr>
        </p:nvSpPr>
        <p:spPr>
          <a:xfrm>
            <a:off x="6209363" y="3086109"/>
            <a:ext cx="2666999" cy="1200149"/>
          </a:xfrm>
          <a:prstGeom prst="rect">
            <a:avLst/>
          </a:prstGeom>
          <a:noFill/>
          <a:ln>
            <a:noFill/>
          </a:ln>
        </p:spPr>
        <p:txBody>
          <a:bodyPr lIns="91425" tIns="91425" rIns="91425" bIns="91425" anchor="t" anchorCtr="0">
            <a:normAutofit/>
          </a:bodyPr>
          <a:lstStyle>
            <a:lvl1pPr marL="164592" lvl="0" indent="-164592" rtl="0">
              <a:spcBef>
                <a:spcPts val="0"/>
              </a:spcBef>
              <a:buFont typeface="Arial"/>
              <a:buChar char="•"/>
              <a:defRPr sz="1600">
                <a:solidFill>
                  <a:srgbClr val="FFFFFF"/>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32" name="Shape 133"/>
          <p:cNvSpPr txBox="1">
            <a:spLocks noGrp="1"/>
          </p:cNvSpPr>
          <p:nvPr userDrawn="1">
            <p:ph type="body" idx="5"/>
          </p:nvPr>
        </p:nvSpPr>
        <p:spPr>
          <a:xfrm>
            <a:off x="3213118" y="4343400"/>
            <a:ext cx="2666999" cy="342066"/>
          </a:xfrm>
          <a:prstGeom prst="rect">
            <a:avLst/>
          </a:prstGeom>
          <a:noFill/>
          <a:ln>
            <a:noFill/>
          </a:ln>
        </p:spPr>
        <p:txBody>
          <a:bodyPr lIns="91425" tIns="91425" rIns="91425" bIns="91425" anchor="t" anchorCtr="0"/>
          <a:lstStyle>
            <a:lvl1pPr lvl="0" algn="ctr" rtl="0">
              <a:spcBef>
                <a:spcPts val="0"/>
              </a:spcBef>
              <a:buClr>
                <a:srgbClr val="3F3F3F"/>
              </a:buClr>
              <a:buFont typeface="PT Sans Narrow"/>
              <a:buNone/>
              <a:defRPr sz="1400" b="1">
                <a:solidFill>
                  <a:schemeClr val="bg1"/>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33" name="Shape 134"/>
          <p:cNvSpPr txBox="1">
            <a:spLocks noGrp="1"/>
          </p:cNvSpPr>
          <p:nvPr userDrawn="1">
            <p:ph type="body" idx="6"/>
          </p:nvPr>
        </p:nvSpPr>
        <p:spPr>
          <a:xfrm>
            <a:off x="3213118" y="3086109"/>
            <a:ext cx="2666999" cy="1200149"/>
          </a:xfrm>
          <a:prstGeom prst="rect">
            <a:avLst/>
          </a:prstGeom>
          <a:noFill/>
          <a:ln>
            <a:noFill/>
          </a:ln>
        </p:spPr>
        <p:txBody>
          <a:bodyPr lIns="91425" tIns="91425" rIns="91425" bIns="91425" anchor="t" anchorCtr="0">
            <a:normAutofit/>
          </a:bodyPr>
          <a:lstStyle>
            <a:lvl1pPr marL="164592" lvl="0" indent="-164592" rtl="0">
              <a:spcBef>
                <a:spcPts val="0"/>
              </a:spcBef>
              <a:buFont typeface="Arial"/>
              <a:buChar char="•"/>
              <a:defRPr sz="1600">
                <a:solidFill>
                  <a:srgbClr val="FFFFFF"/>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34" name="Shape 136"/>
          <p:cNvSpPr txBox="1">
            <a:spLocks noGrp="1"/>
          </p:cNvSpPr>
          <p:nvPr userDrawn="1">
            <p:ph type="body" idx="8"/>
          </p:nvPr>
        </p:nvSpPr>
        <p:spPr>
          <a:xfrm>
            <a:off x="202275" y="2628899"/>
            <a:ext cx="2666999" cy="342901"/>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FFFFFF"/>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35" name="Shape 137"/>
          <p:cNvSpPr txBox="1">
            <a:spLocks noGrp="1"/>
          </p:cNvSpPr>
          <p:nvPr userDrawn="1">
            <p:ph type="body" idx="9"/>
          </p:nvPr>
        </p:nvSpPr>
        <p:spPr>
          <a:xfrm>
            <a:off x="202275" y="1371608"/>
            <a:ext cx="2666999" cy="1200149"/>
          </a:xfrm>
          <a:prstGeom prst="rect">
            <a:avLst/>
          </a:prstGeom>
          <a:noFill/>
          <a:ln>
            <a:noFill/>
          </a:ln>
        </p:spPr>
        <p:txBody>
          <a:bodyPr lIns="91425" tIns="91425" rIns="91425" bIns="91425" anchor="t" anchorCtr="0">
            <a:normAutofit/>
          </a:bodyPr>
          <a:lstStyle>
            <a:lvl1pPr marL="164592" lvl="0" indent="-164592" rtl="0">
              <a:spcBef>
                <a:spcPts val="0"/>
              </a:spcBef>
              <a:buClrTx/>
              <a:buFont typeface="Arial"/>
              <a:buChar char="•"/>
              <a:defRPr sz="1600">
                <a:solidFill>
                  <a:srgbClr val="FFFFFF"/>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36" name="Shape 138"/>
          <p:cNvSpPr txBox="1">
            <a:spLocks noGrp="1"/>
          </p:cNvSpPr>
          <p:nvPr userDrawn="1">
            <p:ph type="body" idx="13"/>
          </p:nvPr>
        </p:nvSpPr>
        <p:spPr>
          <a:xfrm>
            <a:off x="6209363" y="2628900"/>
            <a:ext cx="2666999" cy="342900"/>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FFFFFF"/>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37" name="Shape 139"/>
          <p:cNvSpPr txBox="1">
            <a:spLocks noGrp="1"/>
          </p:cNvSpPr>
          <p:nvPr userDrawn="1">
            <p:ph type="body" idx="14"/>
          </p:nvPr>
        </p:nvSpPr>
        <p:spPr>
          <a:xfrm>
            <a:off x="6209363" y="1371609"/>
            <a:ext cx="2666999" cy="1200149"/>
          </a:xfrm>
          <a:prstGeom prst="rect">
            <a:avLst/>
          </a:prstGeom>
          <a:noFill/>
          <a:ln>
            <a:noFill/>
          </a:ln>
        </p:spPr>
        <p:txBody>
          <a:bodyPr lIns="91425" tIns="91425" rIns="91425" bIns="91425" anchor="t" anchorCtr="0">
            <a:normAutofit/>
          </a:bodyPr>
          <a:lstStyle>
            <a:lvl1pPr marL="164592" lvl="0" indent="-164592" rtl="0">
              <a:spcBef>
                <a:spcPts val="0"/>
              </a:spcBef>
              <a:buClr>
                <a:schemeClr val="bg1"/>
              </a:buClr>
              <a:buFont typeface="Arial"/>
              <a:buChar char="•"/>
              <a:defRPr sz="1600">
                <a:solidFill>
                  <a:srgbClr val="FFFFFF"/>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38" name="Shape 140"/>
          <p:cNvSpPr txBox="1">
            <a:spLocks noGrp="1"/>
          </p:cNvSpPr>
          <p:nvPr userDrawn="1">
            <p:ph type="body" idx="15"/>
          </p:nvPr>
        </p:nvSpPr>
        <p:spPr>
          <a:xfrm>
            <a:off x="3213118" y="2628900"/>
            <a:ext cx="2666999" cy="342900"/>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FFFFFF"/>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39" name="Shape 141"/>
          <p:cNvSpPr txBox="1">
            <a:spLocks noGrp="1"/>
          </p:cNvSpPr>
          <p:nvPr userDrawn="1">
            <p:ph type="body" idx="17"/>
          </p:nvPr>
        </p:nvSpPr>
        <p:spPr>
          <a:xfrm>
            <a:off x="3213118" y="1371609"/>
            <a:ext cx="2666999" cy="1200149"/>
          </a:xfrm>
          <a:prstGeom prst="rect">
            <a:avLst/>
          </a:prstGeom>
          <a:noFill/>
          <a:ln>
            <a:noFill/>
          </a:ln>
        </p:spPr>
        <p:txBody>
          <a:bodyPr lIns="91425" tIns="91425" rIns="91425" bIns="91425" anchor="t" anchorCtr="0">
            <a:normAutofit/>
          </a:bodyPr>
          <a:lstStyle>
            <a:lvl1pPr marL="164592" lvl="0" indent="-164592" rtl="0">
              <a:spcBef>
                <a:spcPts val="0"/>
              </a:spcBef>
              <a:buClrTx/>
              <a:buFont typeface="Arial"/>
              <a:buChar char="•"/>
              <a:defRPr sz="1600">
                <a:solidFill>
                  <a:schemeClr val="bg1"/>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pic>
        <p:nvPicPr>
          <p:cNvPr id="41" name="Picture 40" descr="RMI_LOGO.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92619" y="4772858"/>
            <a:ext cx="406756" cy="366080"/>
          </a:xfrm>
          <a:prstGeom prst="rect">
            <a:avLst/>
          </a:prstGeom>
        </p:spPr>
      </p:pic>
    </p:spTree>
    <p:extLst>
      <p:ext uri="{BB962C8B-B14F-4D97-AF65-F5344CB8AC3E}">
        <p14:creationId xmlns:p14="http://schemas.microsoft.com/office/powerpoint/2010/main" val="2919000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l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6252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General Presenatation Slide">
    <p:spTree>
      <p:nvGrpSpPr>
        <p:cNvPr id="1" name="Shape 162"/>
        <p:cNvGrpSpPr/>
        <p:nvPr/>
      </p:nvGrpSpPr>
      <p:grpSpPr>
        <a:xfrm>
          <a:off x="0" y="0"/>
          <a:ext cx="0" cy="0"/>
          <a:chOff x="0" y="0"/>
          <a:chExt cx="0" cy="0"/>
        </a:xfrm>
      </p:grpSpPr>
      <p:pic>
        <p:nvPicPr>
          <p:cNvPr id="3" name="Picture 2" descr="planet-earth-from-space.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직사각형 4"/>
          <p:cNvSpPr/>
          <p:nvPr userDrawn="1"/>
        </p:nvSpPr>
        <p:spPr>
          <a:xfrm>
            <a:off x="0" y="3103562"/>
            <a:ext cx="9144000" cy="2039938"/>
          </a:xfrm>
          <a:prstGeom prst="rect">
            <a:avLst/>
          </a:prstGeom>
          <a:solidFill>
            <a:srgbClr val="132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ko-KR" altLang="en-US" sz="1400" dirty="0">
              <a:latin typeface="Arial" panose="020B0604020202020204" pitchFamily="34" charset="0"/>
            </a:endParaRPr>
          </a:p>
        </p:txBody>
      </p:sp>
      <p:sp>
        <p:nvSpPr>
          <p:cNvPr id="11" name="Shape 31"/>
          <p:cNvSpPr txBox="1">
            <a:spLocks noGrp="1"/>
          </p:cNvSpPr>
          <p:nvPr>
            <p:ph type="body" idx="1"/>
          </p:nvPr>
        </p:nvSpPr>
        <p:spPr>
          <a:xfrm>
            <a:off x="416812" y="3450217"/>
            <a:ext cx="8229600" cy="1494846"/>
          </a:xfrm>
          <a:prstGeom prst="rect">
            <a:avLst/>
          </a:prstGeom>
          <a:noFill/>
          <a:ln>
            <a:noFill/>
          </a:ln>
        </p:spPr>
        <p:txBody>
          <a:bodyPr lIns="91425" tIns="91425" rIns="91425" bIns="91425" anchor="t" anchorCtr="0">
            <a:normAutofit/>
          </a:bodyPr>
          <a:lstStyle>
            <a:lvl1pPr marL="164592" lvl="0" indent="-164592" rtl="0">
              <a:spcBef>
                <a:spcPts val="0"/>
              </a:spcBef>
              <a:buFont typeface="Arial"/>
              <a:buChar char="•"/>
              <a:defRPr sz="1600">
                <a:solidFill>
                  <a:srgbClr val="FFFFFF"/>
                </a:solidFill>
                <a:latin typeface="Arial"/>
                <a:cs typeface="Arial"/>
              </a:defRPr>
            </a:lvl1pPr>
            <a:lvl2pPr lvl="1" rtl="0">
              <a:spcBef>
                <a:spcPts val="0"/>
              </a:spcBef>
              <a:defRPr sz="1400">
                <a:solidFill>
                  <a:srgbClr val="000000"/>
                </a:solidFill>
              </a:defRPr>
            </a:lvl2pPr>
            <a:lvl3pPr lvl="2" rtl="0">
              <a:spcBef>
                <a:spcPts val="0"/>
              </a:spcBef>
              <a:defRPr sz="1400">
                <a:solidFill>
                  <a:srgbClr val="000000"/>
                </a:solidFill>
              </a:defRPr>
            </a:lvl3pPr>
            <a:lvl4pPr lvl="3" rtl="0">
              <a:spcBef>
                <a:spcPts val="0"/>
              </a:spcBef>
              <a:defRPr sz="1400">
                <a:solidFill>
                  <a:srgbClr val="000000"/>
                </a:solidFill>
              </a:defRPr>
            </a:lvl4pPr>
            <a:lvl5pPr lvl="4" rtl="0">
              <a:spcBef>
                <a:spcPts val="0"/>
              </a:spcBef>
              <a:defRPr sz="1400">
                <a:solidFill>
                  <a:srgbClr val="000000"/>
                </a:solidFill>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7" name="직사각형 4"/>
          <p:cNvSpPr/>
          <p:nvPr userDrawn="1"/>
        </p:nvSpPr>
        <p:spPr>
          <a:xfrm>
            <a:off x="0" y="8"/>
            <a:ext cx="9144000" cy="1301750"/>
          </a:xfrm>
          <a:prstGeom prst="rect">
            <a:avLst/>
          </a:prstGeom>
          <a:solidFill>
            <a:srgbClr val="132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ko-KR" altLang="en-US" sz="1400" dirty="0">
              <a:latin typeface="Arial" panose="020B0604020202020204" pitchFamily="34" charset="0"/>
            </a:endParaRPr>
          </a:p>
        </p:txBody>
      </p:sp>
      <p:sp>
        <p:nvSpPr>
          <p:cNvPr id="10" name="Title 9"/>
          <p:cNvSpPr>
            <a:spLocks noGrp="1"/>
          </p:cNvSpPr>
          <p:nvPr>
            <p:ph type="title" hasCustomPrompt="1"/>
          </p:nvPr>
        </p:nvSpPr>
        <p:spPr>
          <a:xfrm>
            <a:off x="0" y="2689882"/>
            <a:ext cx="9144000" cy="479822"/>
          </a:xfrm>
        </p:spPr>
        <p:txBody>
          <a:bodyPr anchor="b">
            <a:noAutofit/>
          </a:bodyPr>
          <a:lstStyle>
            <a:lvl1pPr algn="ctr">
              <a:lnSpc>
                <a:spcPct val="80000"/>
              </a:lnSpc>
              <a:defRPr sz="5400">
                <a:solidFill>
                  <a:srgbClr val="FFFFFF"/>
                </a:solidFill>
                <a:effectLst>
                  <a:outerShdw blurRad="50800" dist="38100" dir="2700000" algn="tl" rotWithShape="0">
                    <a:srgbClr val="000000">
                      <a:alpha val="15000"/>
                    </a:srgbClr>
                  </a:outerShdw>
                </a:effectLst>
              </a:defRPr>
            </a:lvl1pPr>
          </a:lstStyle>
          <a:p>
            <a:r>
              <a:rPr lang="en-US" dirty="0"/>
              <a:t>Click to edit title</a:t>
            </a:r>
          </a:p>
        </p:txBody>
      </p:sp>
      <p:sp>
        <p:nvSpPr>
          <p:cNvPr id="12" name="Shape 31"/>
          <p:cNvSpPr txBox="1">
            <a:spLocks noGrp="1"/>
          </p:cNvSpPr>
          <p:nvPr>
            <p:ph type="body" idx="10"/>
          </p:nvPr>
        </p:nvSpPr>
        <p:spPr>
          <a:xfrm>
            <a:off x="0" y="3113783"/>
            <a:ext cx="9144000" cy="291570"/>
          </a:xfrm>
          <a:prstGeom prst="rect">
            <a:avLst/>
          </a:prstGeom>
          <a:noFill/>
          <a:ln>
            <a:noFill/>
          </a:ln>
        </p:spPr>
        <p:txBody>
          <a:bodyPr lIns="91425" tIns="91425" rIns="91425" bIns="91425" anchor="t" anchorCtr="0">
            <a:noAutofit/>
          </a:bodyPr>
          <a:lstStyle>
            <a:lvl1pPr marL="0" lvl="0" indent="0" algn="ctr" rtl="0">
              <a:spcBef>
                <a:spcPts val="0"/>
              </a:spcBef>
              <a:buNone/>
              <a:defRPr sz="1800" cap="all">
                <a:solidFill>
                  <a:srgbClr val="FFFFFF"/>
                </a:solidFill>
                <a:latin typeface="Arial"/>
                <a:cs typeface="Arial"/>
              </a:defRPr>
            </a:lvl1pPr>
            <a:lvl2pPr lvl="1" rtl="0">
              <a:spcBef>
                <a:spcPts val="0"/>
              </a:spcBef>
              <a:defRPr sz="1400">
                <a:solidFill>
                  <a:srgbClr val="000000"/>
                </a:solidFill>
              </a:defRPr>
            </a:lvl2pPr>
            <a:lvl3pPr lvl="2" rtl="0">
              <a:spcBef>
                <a:spcPts val="0"/>
              </a:spcBef>
              <a:defRPr sz="1400">
                <a:solidFill>
                  <a:srgbClr val="000000"/>
                </a:solidFill>
              </a:defRPr>
            </a:lvl3pPr>
            <a:lvl4pPr lvl="3" rtl="0">
              <a:spcBef>
                <a:spcPts val="0"/>
              </a:spcBef>
              <a:defRPr sz="1400">
                <a:solidFill>
                  <a:srgbClr val="000000"/>
                </a:solidFill>
              </a:defRPr>
            </a:lvl4pPr>
            <a:lvl5pPr lvl="4" rtl="0">
              <a:spcBef>
                <a:spcPts val="0"/>
              </a:spcBef>
              <a:defRPr sz="1400">
                <a:solidFill>
                  <a:srgbClr val="000000"/>
                </a:solidFill>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lang="en-US" dirty="0"/>
          </a:p>
        </p:txBody>
      </p:sp>
    </p:spTree>
    <p:extLst>
      <p:ext uri="{BB962C8B-B14F-4D97-AF65-F5344CB8AC3E}">
        <p14:creationId xmlns:p14="http://schemas.microsoft.com/office/powerpoint/2010/main" val="949596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wo Content - Dark">
    <p:spTree>
      <p:nvGrpSpPr>
        <p:cNvPr id="1" name="Shape 74"/>
        <p:cNvGrpSpPr/>
        <p:nvPr/>
      </p:nvGrpSpPr>
      <p:grpSpPr>
        <a:xfrm>
          <a:off x="0" y="0"/>
          <a:ext cx="0" cy="0"/>
          <a:chOff x="0" y="0"/>
          <a:chExt cx="0" cy="0"/>
        </a:xfrm>
      </p:grpSpPr>
      <p:sp>
        <p:nvSpPr>
          <p:cNvPr id="14" name="직사각형 4"/>
          <p:cNvSpPr/>
          <p:nvPr userDrawn="1"/>
        </p:nvSpPr>
        <p:spPr>
          <a:xfrm>
            <a:off x="0" y="-1"/>
            <a:ext cx="9144000" cy="5152008"/>
          </a:xfrm>
          <a:prstGeom prst="rect">
            <a:avLst/>
          </a:prstGeom>
          <a:solidFill>
            <a:srgbClr val="132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ko-KR" altLang="en-US" sz="1400" dirty="0">
              <a:latin typeface="Arial" panose="020B0604020202020204" pitchFamily="34" charset="0"/>
            </a:endParaRPr>
          </a:p>
        </p:txBody>
      </p:sp>
      <p:sp>
        <p:nvSpPr>
          <p:cNvPr id="10" name="Rectangle 9"/>
          <p:cNvSpPr/>
          <p:nvPr userDrawn="1"/>
        </p:nvSpPr>
        <p:spPr>
          <a:xfrm>
            <a:off x="0" y="4753018"/>
            <a:ext cx="9144000" cy="398990"/>
          </a:xfrm>
          <a:prstGeom prst="rect">
            <a:avLst/>
          </a:prstGeom>
          <a:solidFill>
            <a:srgbClr val="C2C1BA"/>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13" name="Isosceles Triangle 12"/>
          <p:cNvSpPr/>
          <p:nvPr userDrawn="1"/>
        </p:nvSpPr>
        <p:spPr>
          <a:xfrm rot="10800000">
            <a:off x="8525788" y="4744510"/>
            <a:ext cx="387051" cy="200178"/>
          </a:xfrm>
          <a:prstGeom prst="triangle">
            <a:avLst/>
          </a:prstGeom>
          <a:solidFill>
            <a:srgbClr val="15253E"/>
          </a:solidFill>
          <a:ln w="28575" cmpd="sng">
            <a:solidFill>
              <a:srgbClr val="15253E"/>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76" name="Shape 76"/>
          <p:cNvSpPr txBox="1">
            <a:spLocks noGrp="1"/>
          </p:cNvSpPr>
          <p:nvPr userDrawn="1">
            <p:ph type="body" idx="1"/>
          </p:nvPr>
        </p:nvSpPr>
        <p:spPr>
          <a:xfrm>
            <a:off x="189578" y="1047752"/>
            <a:ext cx="4306239" cy="3467100"/>
          </a:xfrm>
          <a:prstGeom prst="rect">
            <a:avLst/>
          </a:prstGeom>
          <a:noFill/>
          <a:ln>
            <a:noFill/>
          </a:ln>
        </p:spPr>
        <p:txBody>
          <a:bodyPr lIns="91425" tIns="91425" rIns="91425" bIns="91425" anchor="t" anchorCtr="0"/>
          <a:lstStyle>
            <a:lvl1pPr lvl="0" rtl="0">
              <a:spcBef>
                <a:spcPts val="0"/>
              </a:spcBef>
              <a:defRPr sz="1600">
                <a:solidFill>
                  <a:schemeClr val="bg1"/>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dirty="0"/>
          </a:p>
        </p:txBody>
      </p:sp>
      <p:sp>
        <p:nvSpPr>
          <p:cNvPr id="77" name="Shape 77"/>
          <p:cNvSpPr txBox="1">
            <a:spLocks noGrp="1"/>
          </p:cNvSpPr>
          <p:nvPr userDrawn="1">
            <p:ph type="body" idx="2"/>
          </p:nvPr>
        </p:nvSpPr>
        <p:spPr>
          <a:xfrm>
            <a:off x="4648200" y="1047752"/>
            <a:ext cx="4228160" cy="3467100"/>
          </a:xfrm>
          <a:prstGeom prst="rect">
            <a:avLst/>
          </a:prstGeom>
          <a:noFill/>
          <a:ln>
            <a:noFill/>
          </a:ln>
        </p:spPr>
        <p:txBody>
          <a:bodyPr lIns="91425" tIns="91425" rIns="91425" bIns="91425" anchor="t" anchorCtr="0"/>
          <a:lstStyle>
            <a:lvl1pPr lvl="0" rtl="0">
              <a:spcBef>
                <a:spcPts val="0"/>
              </a:spcBef>
              <a:defRPr sz="1600">
                <a:solidFill>
                  <a:srgbClr val="FFFFFF"/>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dirty="0"/>
          </a:p>
        </p:txBody>
      </p:sp>
      <p:sp>
        <p:nvSpPr>
          <p:cNvPr id="12" name="TextBox 11"/>
          <p:cNvSpPr txBox="1"/>
          <p:nvPr userDrawn="1"/>
        </p:nvSpPr>
        <p:spPr>
          <a:xfrm>
            <a:off x="8445108" y="4692325"/>
            <a:ext cx="547434" cy="276999"/>
          </a:xfrm>
          <a:prstGeom prst="rect">
            <a:avLst/>
          </a:prstGeom>
          <a:noFill/>
        </p:spPr>
        <p:txBody>
          <a:bodyPr wrap="square" rtlCol="0" anchor="t">
            <a:spAutoFit/>
          </a:bodyPr>
          <a:lstStyle/>
          <a:p>
            <a:pPr algn="ctr"/>
            <a:fld id="{E48E9705-56CB-2249-A194-B109B0B43FBF}" type="slidenum">
              <a:rPr lang="en-US" sz="1200" smtClean="0">
                <a:solidFill>
                  <a:srgbClr val="C2C1BA"/>
                </a:solidFill>
                <a:latin typeface="Arial Narrow"/>
                <a:cs typeface="Arial Narrow"/>
              </a:rPr>
              <a:pPr algn="ctr"/>
              <a:t>‹#›</a:t>
            </a:fld>
            <a:endParaRPr lang="en-US" sz="1200" dirty="0">
              <a:solidFill>
                <a:srgbClr val="C2C1BA"/>
              </a:solidFill>
              <a:latin typeface="Arial Narrow"/>
              <a:cs typeface="Arial Narrow"/>
            </a:endParaRPr>
          </a:p>
        </p:txBody>
      </p:sp>
      <p:sp>
        <p:nvSpPr>
          <p:cNvPr id="15" name="Shape 30"/>
          <p:cNvSpPr txBox="1">
            <a:spLocks noGrp="1"/>
          </p:cNvSpPr>
          <p:nvPr userDrawn="1">
            <p:ph type="title"/>
          </p:nvPr>
        </p:nvSpPr>
        <p:spPr>
          <a:xfrm>
            <a:off x="0" y="191146"/>
            <a:ext cx="9144000" cy="442949"/>
          </a:xfrm>
          <a:prstGeom prst="rect">
            <a:avLst/>
          </a:prstGeom>
          <a:noFill/>
          <a:ln>
            <a:noFill/>
          </a:ln>
        </p:spPr>
        <p:txBody>
          <a:bodyPr lIns="91425" tIns="91425" rIns="91425" bIns="91425" anchor="ctr" anchorCtr="0"/>
          <a:lstStyle>
            <a:lvl1pPr lvl="0" algn="ctr" rtl="0">
              <a:spcBef>
                <a:spcPts val="0"/>
              </a:spcBef>
              <a:spcAft>
                <a:spcPts val="0"/>
              </a:spcAft>
              <a:defRPr sz="3000">
                <a:solidFill>
                  <a:schemeClr val="bg1"/>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200" lvl="5" algn="l" rtl="0">
              <a:spcBef>
                <a:spcPts val="0"/>
              </a:spcBef>
              <a:spcAft>
                <a:spcPts val="0"/>
              </a:spcAft>
              <a:defRPr sz="4400">
                <a:solidFill>
                  <a:srgbClr val="00B0F0"/>
                </a:solidFill>
                <a:latin typeface="PT Sans Narrow"/>
                <a:ea typeface="PT Sans Narrow"/>
                <a:cs typeface="PT Sans Narrow"/>
                <a:sym typeface="PT Sans Narrow"/>
              </a:defRPr>
            </a:lvl6pPr>
            <a:lvl7pPr marL="914400" lvl="6" algn="l" rtl="0">
              <a:spcBef>
                <a:spcPts val="0"/>
              </a:spcBef>
              <a:spcAft>
                <a:spcPts val="0"/>
              </a:spcAft>
              <a:defRPr sz="4400">
                <a:solidFill>
                  <a:srgbClr val="00B0F0"/>
                </a:solidFill>
                <a:latin typeface="PT Sans Narrow"/>
                <a:ea typeface="PT Sans Narrow"/>
                <a:cs typeface="PT Sans Narrow"/>
                <a:sym typeface="PT Sans Narrow"/>
              </a:defRPr>
            </a:lvl7pPr>
            <a:lvl8pPr marL="1371600" lvl="7" algn="l" rtl="0">
              <a:spcBef>
                <a:spcPts val="0"/>
              </a:spcBef>
              <a:spcAft>
                <a:spcPts val="0"/>
              </a:spcAft>
              <a:defRPr sz="4400">
                <a:solidFill>
                  <a:srgbClr val="00B0F0"/>
                </a:solidFill>
                <a:latin typeface="PT Sans Narrow"/>
                <a:ea typeface="PT Sans Narrow"/>
                <a:cs typeface="PT Sans Narrow"/>
                <a:sym typeface="PT Sans Narrow"/>
              </a:defRPr>
            </a:lvl8pPr>
            <a:lvl9pPr marL="1828800" lvl="8" algn="l" rtl="0">
              <a:spcBef>
                <a:spcPts val="0"/>
              </a:spcBef>
              <a:spcAft>
                <a:spcPts val="0"/>
              </a:spcAft>
              <a:defRPr sz="4400">
                <a:solidFill>
                  <a:srgbClr val="00B0F0"/>
                </a:solidFill>
                <a:latin typeface="PT Sans Narrow"/>
                <a:ea typeface="PT Sans Narrow"/>
                <a:cs typeface="PT Sans Narrow"/>
                <a:sym typeface="PT Sans Narrow"/>
              </a:defRPr>
            </a:lvl9pPr>
          </a:lstStyle>
          <a:p>
            <a:endParaRPr dirty="0"/>
          </a:p>
        </p:txBody>
      </p:sp>
      <p:sp>
        <p:nvSpPr>
          <p:cNvPr id="16" name="Shape 57"/>
          <p:cNvSpPr txBox="1">
            <a:spLocks noGrp="1"/>
          </p:cNvSpPr>
          <p:nvPr userDrawn="1">
            <p:ph type="body" idx="10"/>
          </p:nvPr>
        </p:nvSpPr>
        <p:spPr>
          <a:xfrm>
            <a:off x="0" y="634096"/>
            <a:ext cx="9144000" cy="311089"/>
          </a:xfrm>
          <a:prstGeom prst="rect">
            <a:avLst/>
          </a:prstGeom>
          <a:noFill/>
          <a:ln>
            <a:noFill/>
          </a:ln>
        </p:spPr>
        <p:txBody>
          <a:bodyPr lIns="91425" tIns="91425" rIns="91425" bIns="91425" anchor="t" anchorCtr="0">
            <a:normAutofit/>
          </a:bodyPr>
          <a:lstStyle>
            <a:lvl1pPr marL="0" lvl="0" indent="0" algn="ctr" rtl="0">
              <a:spcBef>
                <a:spcPts val="0"/>
              </a:spcBef>
              <a:buClr>
                <a:srgbClr val="1578B7"/>
              </a:buClr>
              <a:buFont typeface="PT Sans Narrow"/>
              <a:buNone/>
              <a:defRPr sz="1800" cap="all">
                <a:solidFill>
                  <a:srgbClr val="FFFFFF"/>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18" name="Text Placeholder 5"/>
          <p:cNvSpPr>
            <a:spLocks noGrp="1"/>
          </p:cNvSpPr>
          <p:nvPr userDrawn="1">
            <p:ph type="body" sz="quarter" idx="11" hasCustomPrompt="1"/>
          </p:nvPr>
        </p:nvSpPr>
        <p:spPr>
          <a:xfrm>
            <a:off x="105830" y="-39686"/>
            <a:ext cx="9144000" cy="230833"/>
          </a:xfrm>
        </p:spPr>
        <p:txBody>
          <a:bodyPr lIns="182880" tIns="91440" rIns="182880" bIns="0">
            <a:noAutofit/>
          </a:bodyPr>
          <a:lstStyle>
            <a:lvl1pPr marL="0" indent="0">
              <a:buNone/>
              <a:defRPr sz="1400" baseline="0">
                <a:solidFill>
                  <a:srgbClr val="C2C1BA"/>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Section Header</a:t>
            </a:r>
          </a:p>
        </p:txBody>
      </p:sp>
      <p:sp>
        <p:nvSpPr>
          <p:cNvPr id="19" name="Text Placeholder 5"/>
          <p:cNvSpPr>
            <a:spLocks noGrp="1"/>
          </p:cNvSpPr>
          <p:nvPr userDrawn="1">
            <p:ph type="body" sz="quarter" idx="12" hasCustomPrompt="1"/>
          </p:nvPr>
        </p:nvSpPr>
        <p:spPr>
          <a:xfrm>
            <a:off x="105831" y="4829281"/>
            <a:ext cx="7407726" cy="230833"/>
          </a:xfrm>
        </p:spPr>
        <p:txBody>
          <a:bodyPr lIns="182880" tIns="91440" rIns="182880" bIns="0">
            <a:noAutofit/>
          </a:bodyPr>
          <a:lstStyle>
            <a:lvl1pPr marL="0" indent="0">
              <a:buNone/>
              <a:defRPr sz="1400" b="0" baseline="0">
                <a:solidFill>
                  <a:srgbClr val="595959"/>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Footnotes/Sources: 12pt recommended, no lower than a 8pt </a:t>
            </a:r>
          </a:p>
        </p:txBody>
      </p:sp>
      <p:pic>
        <p:nvPicPr>
          <p:cNvPr id="20" name="Picture 19" descr="RMI_LOGO.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92619" y="4772858"/>
            <a:ext cx="406756" cy="36608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Four Content w Sub Title - Dark">
    <p:spTree>
      <p:nvGrpSpPr>
        <p:cNvPr id="1" name="Shape 102"/>
        <p:cNvGrpSpPr/>
        <p:nvPr/>
      </p:nvGrpSpPr>
      <p:grpSpPr>
        <a:xfrm>
          <a:off x="0" y="0"/>
          <a:ext cx="0" cy="0"/>
          <a:chOff x="0" y="0"/>
          <a:chExt cx="0" cy="0"/>
        </a:xfrm>
      </p:grpSpPr>
      <p:sp>
        <p:nvSpPr>
          <p:cNvPr id="20" name="직사각형 4"/>
          <p:cNvSpPr/>
          <p:nvPr userDrawn="1"/>
        </p:nvSpPr>
        <p:spPr>
          <a:xfrm>
            <a:off x="0" y="-1"/>
            <a:ext cx="9144000" cy="5152008"/>
          </a:xfrm>
          <a:prstGeom prst="rect">
            <a:avLst/>
          </a:prstGeom>
          <a:solidFill>
            <a:srgbClr val="132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ko-KR" altLang="en-US" sz="1400" dirty="0">
              <a:latin typeface="Arial" panose="020B0604020202020204" pitchFamily="34" charset="0"/>
            </a:endParaRPr>
          </a:p>
        </p:txBody>
      </p:sp>
      <p:sp>
        <p:nvSpPr>
          <p:cNvPr id="13" name="Rectangle 12"/>
          <p:cNvSpPr/>
          <p:nvPr userDrawn="1"/>
        </p:nvSpPr>
        <p:spPr>
          <a:xfrm>
            <a:off x="0" y="4753018"/>
            <a:ext cx="9144000" cy="398990"/>
          </a:xfrm>
          <a:prstGeom prst="rect">
            <a:avLst/>
          </a:prstGeom>
          <a:solidFill>
            <a:srgbClr val="C2C1BA"/>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15" name="Isosceles Triangle 14"/>
          <p:cNvSpPr/>
          <p:nvPr userDrawn="1"/>
        </p:nvSpPr>
        <p:spPr>
          <a:xfrm rot="10800000">
            <a:off x="8525788" y="4744510"/>
            <a:ext cx="387051" cy="200178"/>
          </a:xfrm>
          <a:prstGeom prst="triangle">
            <a:avLst/>
          </a:prstGeom>
          <a:solidFill>
            <a:srgbClr val="15253E"/>
          </a:solidFill>
          <a:ln w="28575" cmpd="sng">
            <a:solidFill>
              <a:srgbClr val="15253E"/>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104" name="Shape 104"/>
          <p:cNvSpPr txBox="1">
            <a:spLocks noGrp="1"/>
          </p:cNvSpPr>
          <p:nvPr userDrawn="1">
            <p:ph type="body" idx="1"/>
          </p:nvPr>
        </p:nvSpPr>
        <p:spPr>
          <a:xfrm>
            <a:off x="189560" y="1220793"/>
            <a:ext cx="4255440" cy="1543048"/>
          </a:xfrm>
          <a:prstGeom prst="rect">
            <a:avLst/>
          </a:prstGeom>
          <a:noFill/>
          <a:ln>
            <a:noFill/>
          </a:ln>
        </p:spPr>
        <p:txBody>
          <a:bodyPr lIns="91425" tIns="91425" rIns="91425" bIns="91425" anchor="t" anchorCtr="0"/>
          <a:lstStyle>
            <a:lvl1pPr lvl="0" rtl="0">
              <a:spcBef>
                <a:spcPts val="0"/>
              </a:spcBef>
              <a:defRPr sz="1600">
                <a:solidFill>
                  <a:srgbClr val="FFFFFF"/>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dirty="0"/>
          </a:p>
        </p:txBody>
      </p:sp>
      <p:sp>
        <p:nvSpPr>
          <p:cNvPr id="105" name="Shape 105"/>
          <p:cNvSpPr txBox="1">
            <a:spLocks noGrp="1"/>
          </p:cNvSpPr>
          <p:nvPr userDrawn="1">
            <p:ph type="body" idx="2"/>
          </p:nvPr>
        </p:nvSpPr>
        <p:spPr>
          <a:xfrm>
            <a:off x="4622801" y="1220793"/>
            <a:ext cx="4253560" cy="1543048"/>
          </a:xfrm>
          <a:prstGeom prst="rect">
            <a:avLst/>
          </a:prstGeom>
          <a:noFill/>
          <a:ln>
            <a:noFill/>
          </a:ln>
        </p:spPr>
        <p:txBody>
          <a:bodyPr lIns="91425" tIns="91425" rIns="91425" bIns="91425" anchor="t" anchorCtr="0"/>
          <a:lstStyle>
            <a:lvl1pPr lvl="0" rtl="0">
              <a:spcBef>
                <a:spcPts val="0"/>
              </a:spcBef>
              <a:defRPr sz="1600">
                <a:solidFill>
                  <a:srgbClr val="FFFFFF"/>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dirty="0"/>
          </a:p>
        </p:txBody>
      </p:sp>
      <p:sp>
        <p:nvSpPr>
          <p:cNvPr id="107" name="Shape 107"/>
          <p:cNvSpPr txBox="1">
            <a:spLocks noGrp="1"/>
          </p:cNvSpPr>
          <p:nvPr userDrawn="1">
            <p:ph type="body" idx="4"/>
          </p:nvPr>
        </p:nvSpPr>
        <p:spPr>
          <a:xfrm>
            <a:off x="189560" y="3028950"/>
            <a:ext cx="4255440" cy="1543048"/>
          </a:xfrm>
          <a:prstGeom prst="rect">
            <a:avLst/>
          </a:prstGeom>
          <a:noFill/>
          <a:ln>
            <a:noFill/>
          </a:ln>
        </p:spPr>
        <p:txBody>
          <a:bodyPr lIns="91425" tIns="91425" rIns="91425" bIns="91425" anchor="t" anchorCtr="0"/>
          <a:lstStyle>
            <a:lvl1pPr lvl="0" rtl="0">
              <a:spcBef>
                <a:spcPts val="0"/>
              </a:spcBef>
              <a:defRPr sz="1600">
                <a:solidFill>
                  <a:srgbClr val="FFFFFF"/>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dirty="0"/>
          </a:p>
        </p:txBody>
      </p:sp>
      <p:sp>
        <p:nvSpPr>
          <p:cNvPr id="108" name="Shape 108"/>
          <p:cNvSpPr txBox="1">
            <a:spLocks noGrp="1"/>
          </p:cNvSpPr>
          <p:nvPr userDrawn="1">
            <p:ph type="body" idx="5"/>
          </p:nvPr>
        </p:nvSpPr>
        <p:spPr>
          <a:xfrm>
            <a:off x="4622819" y="3028950"/>
            <a:ext cx="4253559" cy="1543048"/>
          </a:xfrm>
          <a:prstGeom prst="rect">
            <a:avLst/>
          </a:prstGeom>
          <a:noFill/>
          <a:ln>
            <a:noFill/>
          </a:ln>
        </p:spPr>
        <p:txBody>
          <a:bodyPr lIns="91425" tIns="91425" rIns="91425" bIns="91425" anchor="t" anchorCtr="0"/>
          <a:lstStyle>
            <a:lvl1pPr lvl="0" rtl="0">
              <a:spcBef>
                <a:spcPts val="0"/>
              </a:spcBef>
              <a:defRPr sz="1600">
                <a:solidFill>
                  <a:srgbClr val="FFFFFF"/>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dirty="0"/>
          </a:p>
        </p:txBody>
      </p:sp>
      <p:sp>
        <p:nvSpPr>
          <p:cNvPr id="14" name="TextBox 13"/>
          <p:cNvSpPr txBox="1"/>
          <p:nvPr userDrawn="1"/>
        </p:nvSpPr>
        <p:spPr>
          <a:xfrm>
            <a:off x="8437826" y="4692325"/>
            <a:ext cx="562033" cy="276999"/>
          </a:xfrm>
          <a:prstGeom prst="rect">
            <a:avLst/>
          </a:prstGeom>
          <a:noFill/>
        </p:spPr>
        <p:txBody>
          <a:bodyPr wrap="square" rtlCol="0" anchor="t">
            <a:spAutoFit/>
          </a:bodyPr>
          <a:lstStyle/>
          <a:p>
            <a:pPr algn="ctr"/>
            <a:fld id="{E48E9705-56CB-2249-A194-B109B0B43FBF}" type="slidenum">
              <a:rPr lang="en-US" sz="1200" smtClean="0">
                <a:solidFill>
                  <a:srgbClr val="C2C1BA"/>
                </a:solidFill>
                <a:latin typeface="Arial Narrow"/>
                <a:cs typeface="Arial Narrow"/>
              </a:rPr>
              <a:pPr algn="ctr"/>
              <a:t>‹#›</a:t>
            </a:fld>
            <a:endParaRPr lang="en-US" sz="1200" dirty="0">
              <a:solidFill>
                <a:srgbClr val="C2C1BA"/>
              </a:solidFill>
              <a:latin typeface="Arial Narrow"/>
              <a:cs typeface="Arial Narrow"/>
            </a:endParaRPr>
          </a:p>
        </p:txBody>
      </p:sp>
      <p:sp>
        <p:nvSpPr>
          <p:cNvPr id="16" name="Text Placeholder 5"/>
          <p:cNvSpPr>
            <a:spLocks noGrp="1"/>
          </p:cNvSpPr>
          <p:nvPr userDrawn="1">
            <p:ph type="body" sz="quarter" idx="10" hasCustomPrompt="1"/>
          </p:nvPr>
        </p:nvSpPr>
        <p:spPr>
          <a:xfrm>
            <a:off x="105830" y="-39686"/>
            <a:ext cx="9144000" cy="230833"/>
          </a:xfrm>
        </p:spPr>
        <p:txBody>
          <a:bodyPr lIns="182880" tIns="91440" rIns="182880" bIns="0">
            <a:noAutofit/>
          </a:bodyPr>
          <a:lstStyle>
            <a:lvl1pPr marL="0" indent="0">
              <a:buNone/>
              <a:defRPr sz="1400" baseline="0">
                <a:solidFill>
                  <a:srgbClr val="C2C1BA"/>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Section Header</a:t>
            </a:r>
          </a:p>
        </p:txBody>
      </p:sp>
      <p:sp>
        <p:nvSpPr>
          <p:cNvPr id="17" name="Shape 92"/>
          <p:cNvSpPr txBox="1">
            <a:spLocks noGrp="1"/>
          </p:cNvSpPr>
          <p:nvPr userDrawn="1">
            <p:ph type="title"/>
          </p:nvPr>
        </p:nvSpPr>
        <p:spPr>
          <a:xfrm>
            <a:off x="13" y="66054"/>
            <a:ext cx="9143999" cy="536972"/>
          </a:xfrm>
          <a:prstGeom prst="rect">
            <a:avLst/>
          </a:prstGeom>
          <a:noFill/>
          <a:ln>
            <a:noFill/>
          </a:ln>
        </p:spPr>
        <p:txBody>
          <a:bodyPr lIns="91425" tIns="91425" rIns="91425" bIns="91425" anchor="ctr" anchorCtr="0"/>
          <a:lstStyle>
            <a:lvl1pPr lvl="0" algn="ctr" rtl="0">
              <a:spcBef>
                <a:spcPts val="0"/>
              </a:spcBef>
              <a:spcAft>
                <a:spcPts val="0"/>
              </a:spcAft>
              <a:defRPr sz="3000">
                <a:solidFill>
                  <a:schemeClr val="bg1"/>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200" lvl="5" algn="l" rtl="0">
              <a:spcBef>
                <a:spcPts val="0"/>
              </a:spcBef>
              <a:spcAft>
                <a:spcPts val="0"/>
              </a:spcAft>
              <a:defRPr sz="4400">
                <a:solidFill>
                  <a:srgbClr val="00B0F0"/>
                </a:solidFill>
                <a:latin typeface="PT Sans Narrow"/>
                <a:ea typeface="PT Sans Narrow"/>
                <a:cs typeface="PT Sans Narrow"/>
                <a:sym typeface="PT Sans Narrow"/>
              </a:defRPr>
            </a:lvl6pPr>
            <a:lvl7pPr marL="914400" lvl="6" algn="l" rtl="0">
              <a:spcBef>
                <a:spcPts val="0"/>
              </a:spcBef>
              <a:spcAft>
                <a:spcPts val="0"/>
              </a:spcAft>
              <a:defRPr sz="4400">
                <a:solidFill>
                  <a:srgbClr val="00B0F0"/>
                </a:solidFill>
                <a:latin typeface="PT Sans Narrow"/>
                <a:ea typeface="PT Sans Narrow"/>
                <a:cs typeface="PT Sans Narrow"/>
                <a:sym typeface="PT Sans Narrow"/>
              </a:defRPr>
            </a:lvl7pPr>
            <a:lvl8pPr marL="1371600" lvl="7" algn="l" rtl="0">
              <a:spcBef>
                <a:spcPts val="0"/>
              </a:spcBef>
              <a:spcAft>
                <a:spcPts val="0"/>
              </a:spcAft>
              <a:defRPr sz="4400">
                <a:solidFill>
                  <a:srgbClr val="00B0F0"/>
                </a:solidFill>
                <a:latin typeface="PT Sans Narrow"/>
                <a:ea typeface="PT Sans Narrow"/>
                <a:cs typeface="PT Sans Narrow"/>
                <a:sym typeface="PT Sans Narrow"/>
              </a:defRPr>
            </a:lvl8pPr>
            <a:lvl9pPr marL="1828800" lvl="8" algn="l" rtl="0">
              <a:spcBef>
                <a:spcPts val="0"/>
              </a:spcBef>
              <a:spcAft>
                <a:spcPts val="0"/>
              </a:spcAft>
              <a:defRPr sz="4400">
                <a:solidFill>
                  <a:srgbClr val="00B0F0"/>
                </a:solidFill>
                <a:latin typeface="PT Sans Narrow"/>
                <a:ea typeface="PT Sans Narrow"/>
                <a:cs typeface="PT Sans Narrow"/>
                <a:sym typeface="PT Sans Narrow"/>
              </a:defRPr>
            </a:lvl9pPr>
          </a:lstStyle>
          <a:p>
            <a:endParaRPr dirty="0"/>
          </a:p>
        </p:txBody>
      </p:sp>
      <p:sp>
        <p:nvSpPr>
          <p:cNvPr id="18" name="Shape 99"/>
          <p:cNvSpPr txBox="1">
            <a:spLocks noGrp="1"/>
          </p:cNvSpPr>
          <p:nvPr userDrawn="1">
            <p:ph type="body" idx="7"/>
          </p:nvPr>
        </p:nvSpPr>
        <p:spPr>
          <a:xfrm>
            <a:off x="13" y="566519"/>
            <a:ext cx="9143999" cy="400049"/>
          </a:xfrm>
          <a:prstGeom prst="rect">
            <a:avLst/>
          </a:prstGeom>
          <a:noFill/>
          <a:ln>
            <a:noFill/>
          </a:ln>
        </p:spPr>
        <p:txBody>
          <a:bodyPr lIns="91425" tIns="91425" rIns="91425" bIns="91425" anchor="t" anchorCtr="0">
            <a:normAutofit/>
          </a:bodyPr>
          <a:lstStyle>
            <a:lvl1pPr marL="0" lvl="0" indent="0" algn="ctr" rtl="0">
              <a:spcBef>
                <a:spcPts val="0"/>
              </a:spcBef>
              <a:buClr>
                <a:srgbClr val="1578B7"/>
              </a:buClr>
              <a:buFont typeface="PT Sans Narrow"/>
              <a:buNone/>
              <a:defRPr sz="1800" cap="all">
                <a:solidFill>
                  <a:schemeClr val="bg1"/>
                </a:solidFill>
                <a:latin typeface="Arial Narrow"/>
                <a:ea typeface="PT Sans Narrow"/>
                <a:cs typeface="Arial Narrow"/>
                <a:sym typeface="PT Sans Narrow"/>
              </a:defRPr>
            </a:lvl1pPr>
            <a:lvl2pPr marL="457200" lvl="1" indent="0" rtl="0">
              <a:spcBef>
                <a:spcPts val="0"/>
              </a:spcBef>
              <a:buFont typeface="Calibri"/>
              <a:buNone/>
              <a:defRPr/>
            </a:lvl2pPr>
            <a:lvl3pPr marL="914400" lvl="2" indent="0" rtl="0">
              <a:spcBef>
                <a:spcPts val="0"/>
              </a:spcBef>
              <a:buFont typeface="Calibri"/>
              <a:buNone/>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19" name="Text Placeholder 5"/>
          <p:cNvSpPr>
            <a:spLocks noGrp="1"/>
          </p:cNvSpPr>
          <p:nvPr userDrawn="1">
            <p:ph type="body" sz="quarter" idx="11" hasCustomPrompt="1"/>
          </p:nvPr>
        </p:nvSpPr>
        <p:spPr>
          <a:xfrm>
            <a:off x="105830" y="4829281"/>
            <a:ext cx="7407726" cy="230833"/>
          </a:xfrm>
        </p:spPr>
        <p:txBody>
          <a:bodyPr lIns="182880" tIns="91440" rIns="182880" bIns="0">
            <a:noAutofit/>
          </a:bodyPr>
          <a:lstStyle>
            <a:lvl1pPr marL="0" indent="0">
              <a:buNone/>
              <a:defRPr sz="1400" b="0" baseline="0">
                <a:solidFill>
                  <a:srgbClr val="595959"/>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Footnotes/Sources: 12pt recommended, no lower than a 8pt </a:t>
            </a:r>
          </a:p>
        </p:txBody>
      </p:sp>
      <p:pic>
        <p:nvPicPr>
          <p:cNvPr id="22" name="Picture 21" descr="RMI_LOGO.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92619" y="4772858"/>
            <a:ext cx="406756" cy="36608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hree Content w Sub Title - Dark">
    <p:spTree>
      <p:nvGrpSpPr>
        <p:cNvPr id="1" name="Shape 91"/>
        <p:cNvGrpSpPr/>
        <p:nvPr/>
      </p:nvGrpSpPr>
      <p:grpSpPr>
        <a:xfrm>
          <a:off x="0" y="0"/>
          <a:ext cx="0" cy="0"/>
          <a:chOff x="0" y="0"/>
          <a:chExt cx="0" cy="0"/>
        </a:xfrm>
      </p:grpSpPr>
      <p:sp>
        <p:nvSpPr>
          <p:cNvPr id="21" name="직사각형 4"/>
          <p:cNvSpPr/>
          <p:nvPr userDrawn="1"/>
        </p:nvSpPr>
        <p:spPr>
          <a:xfrm>
            <a:off x="0" y="-1"/>
            <a:ext cx="9144000" cy="5152008"/>
          </a:xfrm>
          <a:prstGeom prst="rect">
            <a:avLst/>
          </a:prstGeom>
          <a:solidFill>
            <a:srgbClr val="132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ko-KR" altLang="en-US" sz="1400" dirty="0">
              <a:latin typeface="Arial" panose="020B0604020202020204" pitchFamily="34" charset="0"/>
            </a:endParaRPr>
          </a:p>
        </p:txBody>
      </p:sp>
      <p:sp>
        <p:nvSpPr>
          <p:cNvPr id="17" name="Rectangle 16"/>
          <p:cNvSpPr/>
          <p:nvPr userDrawn="1"/>
        </p:nvSpPr>
        <p:spPr>
          <a:xfrm>
            <a:off x="0" y="4753018"/>
            <a:ext cx="9144000" cy="398990"/>
          </a:xfrm>
          <a:prstGeom prst="rect">
            <a:avLst/>
          </a:prstGeom>
          <a:solidFill>
            <a:srgbClr val="C2C1BA"/>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18" name="Isosceles Triangle 17"/>
          <p:cNvSpPr/>
          <p:nvPr userDrawn="1"/>
        </p:nvSpPr>
        <p:spPr>
          <a:xfrm rot="10800000">
            <a:off x="8525788" y="4744510"/>
            <a:ext cx="387051" cy="200178"/>
          </a:xfrm>
          <a:prstGeom prst="triangle">
            <a:avLst/>
          </a:prstGeom>
          <a:solidFill>
            <a:srgbClr val="15253E"/>
          </a:solidFill>
          <a:ln w="28575" cmpd="sng">
            <a:solidFill>
              <a:srgbClr val="15253E"/>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92" name="Shape 92"/>
          <p:cNvSpPr txBox="1">
            <a:spLocks noGrp="1"/>
          </p:cNvSpPr>
          <p:nvPr userDrawn="1">
            <p:ph type="title"/>
          </p:nvPr>
        </p:nvSpPr>
        <p:spPr>
          <a:xfrm>
            <a:off x="13" y="66054"/>
            <a:ext cx="9143999" cy="536972"/>
          </a:xfrm>
          <a:prstGeom prst="rect">
            <a:avLst/>
          </a:prstGeom>
          <a:noFill/>
          <a:ln>
            <a:noFill/>
          </a:ln>
        </p:spPr>
        <p:txBody>
          <a:bodyPr lIns="91425" tIns="91425" rIns="91425" bIns="91425" anchor="ctr" anchorCtr="0"/>
          <a:lstStyle>
            <a:lvl1pPr lvl="0" algn="ctr" rtl="0">
              <a:spcBef>
                <a:spcPts val="0"/>
              </a:spcBef>
              <a:spcAft>
                <a:spcPts val="0"/>
              </a:spcAft>
              <a:defRPr sz="3000">
                <a:solidFill>
                  <a:schemeClr val="bg1"/>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200" lvl="5" algn="l" rtl="0">
              <a:spcBef>
                <a:spcPts val="0"/>
              </a:spcBef>
              <a:spcAft>
                <a:spcPts val="0"/>
              </a:spcAft>
              <a:defRPr sz="4400">
                <a:solidFill>
                  <a:srgbClr val="00B0F0"/>
                </a:solidFill>
                <a:latin typeface="PT Sans Narrow"/>
                <a:ea typeface="PT Sans Narrow"/>
                <a:cs typeface="PT Sans Narrow"/>
                <a:sym typeface="PT Sans Narrow"/>
              </a:defRPr>
            </a:lvl6pPr>
            <a:lvl7pPr marL="914400" lvl="6" algn="l" rtl="0">
              <a:spcBef>
                <a:spcPts val="0"/>
              </a:spcBef>
              <a:spcAft>
                <a:spcPts val="0"/>
              </a:spcAft>
              <a:defRPr sz="4400">
                <a:solidFill>
                  <a:srgbClr val="00B0F0"/>
                </a:solidFill>
                <a:latin typeface="PT Sans Narrow"/>
                <a:ea typeface="PT Sans Narrow"/>
                <a:cs typeface="PT Sans Narrow"/>
                <a:sym typeface="PT Sans Narrow"/>
              </a:defRPr>
            </a:lvl7pPr>
            <a:lvl8pPr marL="1371600" lvl="7" algn="l" rtl="0">
              <a:spcBef>
                <a:spcPts val="0"/>
              </a:spcBef>
              <a:spcAft>
                <a:spcPts val="0"/>
              </a:spcAft>
              <a:defRPr sz="4400">
                <a:solidFill>
                  <a:srgbClr val="00B0F0"/>
                </a:solidFill>
                <a:latin typeface="PT Sans Narrow"/>
                <a:ea typeface="PT Sans Narrow"/>
                <a:cs typeface="PT Sans Narrow"/>
                <a:sym typeface="PT Sans Narrow"/>
              </a:defRPr>
            </a:lvl8pPr>
            <a:lvl9pPr marL="1828800" lvl="8" algn="l" rtl="0">
              <a:spcBef>
                <a:spcPts val="0"/>
              </a:spcBef>
              <a:spcAft>
                <a:spcPts val="0"/>
              </a:spcAft>
              <a:defRPr sz="4400">
                <a:solidFill>
                  <a:srgbClr val="00B0F0"/>
                </a:solidFill>
                <a:latin typeface="PT Sans Narrow"/>
                <a:ea typeface="PT Sans Narrow"/>
                <a:cs typeface="PT Sans Narrow"/>
                <a:sym typeface="PT Sans Narrow"/>
              </a:defRPr>
            </a:lvl9pPr>
          </a:lstStyle>
          <a:p>
            <a:endParaRPr dirty="0"/>
          </a:p>
        </p:txBody>
      </p:sp>
      <p:sp>
        <p:nvSpPr>
          <p:cNvPr id="93" name="Shape 93"/>
          <p:cNvSpPr txBox="1">
            <a:spLocks noGrp="1"/>
          </p:cNvSpPr>
          <p:nvPr userDrawn="1">
            <p:ph type="body" idx="1"/>
          </p:nvPr>
        </p:nvSpPr>
        <p:spPr>
          <a:xfrm>
            <a:off x="202275" y="4268778"/>
            <a:ext cx="2666999" cy="341323"/>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FFFFFF"/>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94" name="Shape 94"/>
          <p:cNvSpPr txBox="1">
            <a:spLocks noGrp="1"/>
          </p:cNvSpPr>
          <p:nvPr userDrawn="1">
            <p:ph type="body" idx="2"/>
          </p:nvPr>
        </p:nvSpPr>
        <p:spPr>
          <a:xfrm>
            <a:off x="202275" y="1143000"/>
            <a:ext cx="2666999" cy="3055937"/>
          </a:xfrm>
          <a:prstGeom prst="rect">
            <a:avLst/>
          </a:prstGeom>
          <a:noFill/>
          <a:ln>
            <a:noFill/>
          </a:ln>
        </p:spPr>
        <p:txBody>
          <a:bodyPr lIns="91425" tIns="91425" rIns="91425" bIns="91425" anchor="t" anchorCtr="0">
            <a:normAutofit/>
          </a:bodyPr>
          <a:lstStyle>
            <a:lvl1pPr marL="164592" lvl="0" indent="-164592" rtl="0">
              <a:spcBef>
                <a:spcPts val="0"/>
              </a:spcBef>
              <a:buClrTx/>
              <a:buFont typeface="Arial"/>
              <a:buChar char="•"/>
              <a:defRPr sz="1600">
                <a:solidFill>
                  <a:srgbClr val="FFFFFF"/>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95" name="Shape 95"/>
          <p:cNvSpPr txBox="1">
            <a:spLocks noGrp="1"/>
          </p:cNvSpPr>
          <p:nvPr userDrawn="1">
            <p:ph type="body" idx="3"/>
          </p:nvPr>
        </p:nvSpPr>
        <p:spPr>
          <a:xfrm>
            <a:off x="6209363" y="4268778"/>
            <a:ext cx="2666999" cy="341323"/>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FFFFFF"/>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96" name="Shape 96"/>
          <p:cNvSpPr txBox="1">
            <a:spLocks noGrp="1"/>
          </p:cNvSpPr>
          <p:nvPr userDrawn="1">
            <p:ph type="body" idx="4"/>
          </p:nvPr>
        </p:nvSpPr>
        <p:spPr>
          <a:xfrm>
            <a:off x="6209363" y="1143003"/>
            <a:ext cx="2666999" cy="3055937"/>
          </a:xfrm>
          <a:prstGeom prst="rect">
            <a:avLst/>
          </a:prstGeom>
          <a:noFill/>
          <a:ln>
            <a:noFill/>
          </a:ln>
        </p:spPr>
        <p:txBody>
          <a:bodyPr lIns="91425" tIns="91425" rIns="91425" bIns="91425" anchor="t" anchorCtr="0">
            <a:normAutofit/>
          </a:bodyPr>
          <a:lstStyle>
            <a:lvl1pPr marL="164592" lvl="0" indent="-164592" rtl="0">
              <a:spcBef>
                <a:spcPts val="0"/>
              </a:spcBef>
              <a:buClrTx/>
              <a:buFont typeface="Arial"/>
              <a:buChar char="•"/>
              <a:defRPr sz="1600">
                <a:solidFill>
                  <a:srgbClr val="FFFFFF"/>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97" name="Shape 97"/>
          <p:cNvSpPr txBox="1">
            <a:spLocks noGrp="1"/>
          </p:cNvSpPr>
          <p:nvPr userDrawn="1">
            <p:ph type="body" idx="5"/>
          </p:nvPr>
        </p:nvSpPr>
        <p:spPr>
          <a:xfrm>
            <a:off x="3200418" y="4268778"/>
            <a:ext cx="2666999" cy="341323"/>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FFFFFF"/>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98" name="Shape 98"/>
          <p:cNvSpPr txBox="1">
            <a:spLocks noGrp="1"/>
          </p:cNvSpPr>
          <p:nvPr userDrawn="1">
            <p:ph type="body" idx="6"/>
          </p:nvPr>
        </p:nvSpPr>
        <p:spPr>
          <a:xfrm>
            <a:off x="3200418" y="1143003"/>
            <a:ext cx="2666999" cy="3055937"/>
          </a:xfrm>
          <a:prstGeom prst="rect">
            <a:avLst/>
          </a:prstGeom>
          <a:noFill/>
          <a:ln>
            <a:noFill/>
          </a:ln>
        </p:spPr>
        <p:txBody>
          <a:bodyPr lIns="91425" tIns="91425" rIns="91425" bIns="91425" anchor="t" anchorCtr="0">
            <a:normAutofit/>
          </a:bodyPr>
          <a:lstStyle>
            <a:lvl1pPr marL="164592" lvl="0" indent="-164592" rtl="0">
              <a:spcBef>
                <a:spcPts val="0"/>
              </a:spcBef>
              <a:buClrTx/>
              <a:buFont typeface="Arial"/>
              <a:buChar char="•"/>
              <a:defRPr sz="1600">
                <a:solidFill>
                  <a:srgbClr val="FFFFFF"/>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99" name="Shape 99"/>
          <p:cNvSpPr txBox="1">
            <a:spLocks noGrp="1"/>
          </p:cNvSpPr>
          <p:nvPr userDrawn="1">
            <p:ph type="body" idx="7"/>
          </p:nvPr>
        </p:nvSpPr>
        <p:spPr>
          <a:xfrm>
            <a:off x="13" y="566519"/>
            <a:ext cx="9143999" cy="400049"/>
          </a:xfrm>
          <a:prstGeom prst="rect">
            <a:avLst/>
          </a:prstGeom>
          <a:noFill/>
          <a:ln>
            <a:noFill/>
          </a:ln>
        </p:spPr>
        <p:txBody>
          <a:bodyPr lIns="91425" tIns="91425" rIns="91425" bIns="91425" anchor="t" anchorCtr="0">
            <a:normAutofit/>
          </a:bodyPr>
          <a:lstStyle>
            <a:lvl1pPr marL="0" lvl="0" indent="0" algn="ctr" rtl="0">
              <a:spcBef>
                <a:spcPts val="0"/>
              </a:spcBef>
              <a:buClr>
                <a:srgbClr val="1578B7"/>
              </a:buClr>
              <a:buFont typeface="PT Sans Narrow"/>
              <a:buNone/>
              <a:defRPr sz="1800" cap="all">
                <a:solidFill>
                  <a:srgbClr val="FFFFFF"/>
                </a:solidFill>
                <a:latin typeface="Arial Narrow"/>
                <a:ea typeface="PT Sans Narrow"/>
                <a:cs typeface="Arial Narrow"/>
                <a:sym typeface="PT Sans Narrow"/>
              </a:defRPr>
            </a:lvl1pPr>
            <a:lvl2pPr marL="457200" lvl="1" indent="0" rtl="0">
              <a:spcBef>
                <a:spcPts val="0"/>
              </a:spcBef>
              <a:buFont typeface="Calibri"/>
              <a:buNone/>
              <a:defRPr/>
            </a:lvl2pPr>
            <a:lvl3pPr marL="914400" lvl="2" indent="0" rtl="0">
              <a:spcBef>
                <a:spcPts val="0"/>
              </a:spcBef>
              <a:buFont typeface="Calibri"/>
              <a:buNone/>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16" name="TextBox 15"/>
          <p:cNvSpPr txBox="1"/>
          <p:nvPr userDrawn="1"/>
        </p:nvSpPr>
        <p:spPr>
          <a:xfrm>
            <a:off x="8467005" y="4692325"/>
            <a:ext cx="489610" cy="276999"/>
          </a:xfrm>
          <a:prstGeom prst="rect">
            <a:avLst/>
          </a:prstGeom>
          <a:noFill/>
        </p:spPr>
        <p:txBody>
          <a:bodyPr wrap="square" rtlCol="0" anchor="t">
            <a:spAutoFit/>
          </a:bodyPr>
          <a:lstStyle/>
          <a:p>
            <a:pPr algn="ctr"/>
            <a:fld id="{E48E9705-56CB-2249-A194-B109B0B43FBF}" type="slidenum">
              <a:rPr lang="en-US" sz="1200" smtClean="0">
                <a:solidFill>
                  <a:srgbClr val="C2C1BA"/>
                </a:solidFill>
                <a:latin typeface="Arial Narrow"/>
                <a:cs typeface="Arial Narrow"/>
              </a:rPr>
              <a:pPr algn="ctr"/>
              <a:t>‹#›</a:t>
            </a:fld>
            <a:endParaRPr lang="en-US" sz="1200" dirty="0">
              <a:solidFill>
                <a:srgbClr val="C2C1BA"/>
              </a:solidFill>
              <a:latin typeface="Arial Narrow"/>
              <a:cs typeface="Arial Narrow"/>
            </a:endParaRPr>
          </a:p>
        </p:txBody>
      </p:sp>
      <p:sp>
        <p:nvSpPr>
          <p:cNvPr id="19" name="Text Placeholder 5"/>
          <p:cNvSpPr>
            <a:spLocks noGrp="1"/>
          </p:cNvSpPr>
          <p:nvPr userDrawn="1">
            <p:ph type="body" sz="quarter" idx="10" hasCustomPrompt="1"/>
          </p:nvPr>
        </p:nvSpPr>
        <p:spPr>
          <a:xfrm>
            <a:off x="105830" y="-39686"/>
            <a:ext cx="9144000" cy="230833"/>
          </a:xfrm>
        </p:spPr>
        <p:txBody>
          <a:bodyPr lIns="182880" tIns="91440" rIns="182880" bIns="0">
            <a:noAutofit/>
          </a:bodyPr>
          <a:lstStyle>
            <a:lvl1pPr marL="0" indent="0">
              <a:buNone/>
              <a:defRPr sz="1400" baseline="0">
                <a:solidFill>
                  <a:srgbClr val="C2C1BA"/>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Section Header</a:t>
            </a:r>
          </a:p>
        </p:txBody>
      </p:sp>
      <p:sp>
        <p:nvSpPr>
          <p:cNvPr id="20" name="Text Placeholder 5"/>
          <p:cNvSpPr>
            <a:spLocks noGrp="1"/>
          </p:cNvSpPr>
          <p:nvPr userDrawn="1">
            <p:ph type="body" sz="quarter" idx="11" hasCustomPrompt="1"/>
          </p:nvPr>
        </p:nvSpPr>
        <p:spPr>
          <a:xfrm>
            <a:off x="105830" y="4829281"/>
            <a:ext cx="7407726" cy="230833"/>
          </a:xfrm>
        </p:spPr>
        <p:txBody>
          <a:bodyPr lIns="182880" tIns="91440" rIns="182880" bIns="0">
            <a:noAutofit/>
          </a:bodyPr>
          <a:lstStyle>
            <a:lvl1pPr marL="0" indent="0">
              <a:buNone/>
              <a:defRPr sz="1400" b="0" baseline="0">
                <a:solidFill>
                  <a:srgbClr val="595959"/>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Footnotes/Sources: 12pt recommended, no lower than a 8pt </a:t>
            </a:r>
          </a:p>
        </p:txBody>
      </p:sp>
      <p:pic>
        <p:nvPicPr>
          <p:cNvPr id="23" name="Picture 22" descr="RMI_LOGO.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92619" y="4772858"/>
            <a:ext cx="406756" cy="36608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Six Content w Sub Title">
    <p:spTree>
      <p:nvGrpSpPr>
        <p:cNvPr id="1" name="Shape 111"/>
        <p:cNvGrpSpPr/>
        <p:nvPr/>
      </p:nvGrpSpPr>
      <p:grpSpPr>
        <a:xfrm>
          <a:off x="0" y="0"/>
          <a:ext cx="0" cy="0"/>
          <a:chOff x="0" y="0"/>
          <a:chExt cx="0" cy="0"/>
        </a:xfrm>
      </p:grpSpPr>
      <p:sp>
        <p:nvSpPr>
          <p:cNvPr id="23" name="직사각형 4"/>
          <p:cNvSpPr/>
          <p:nvPr userDrawn="1"/>
        </p:nvSpPr>
        <p:spPr>
          <a:xfrm>
            <a:off x="0" y="-1"/>
            <a:ext cx="9144000" cy="5152008"/>
          </a:xfrm>
          <a:prstGeom prst="rect">
            <a:avLst/>
          </a:prstGeom>
          <a:solidFill>
            <a:srgbClr val="132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ko-KR" altLang="en-US" sz="1400" dirty="0">
              <a:latin typeface="Arial" panose="020B0604020202020204" pitchFamily="34" charset="0"/>
            </a:endParaRPr>
          </a:p>
        </p:txBody>
      </p:sp>
      <p:sp>
        <p:nvSpPr>
          <p:cNvPr id="20" name="Rectangle 19"/>
          <p:cNvSpPr/>
          <p:nvPr userDrawn="1"/>
        </p:nvSpPr>
        <p:spPr>
          <a:xfrm>
            <a:off x="0" y="4753018"/>
            <a:ext cx="9144000" cy="398990"/>
          </a:xfrm>
          <a:prstGeom prst="rect">
            <a:avLst/>
          </a:prstGeom>
          <a:solidFill>
            <a:srgbClr val="C2C1BA"/>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22" name="Isosceles Triangle 21"/>
          <p:cNvSpPr/>
          <p:nvPr userDrawn="1"/>
        </p:nvSpPr>
        <p:spPr>
          <a:xfrm rot="10800000">
            <a:off x="8525788" y="4744510"/>
            <a:ext cx="387051" cy="200178"/>
          </a:xfrm>
          <a:prstGeom prst="triangle">
            <a:avLst/>
          </a:prstGeom>
          <a:solidFill>
            <a:srgbClr val="15253E"/>
          </a:solidFill>
          <a:ln w="28575" cmpd="sng">
            <a:solidFill>
              <a:srgbClr val="15253E"/>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21" name="TextBox 20"/>
          <p:cNvSpPr txBox="1"/>
          <p:nvPr userDrawn="1"/>
        </p:nvSpPr>
        <p:spPr>
          <a:xfrm>
            <a:off x="8430527" y="4692325"/>
            <a:ext cx="583931" cy="276999"/>
          </a:xfrm>
          <a:prstGeom prst="rect">
            <a:avLst/>
          </a:prstGeom>
          <a:noFill/>
        </p:spPr>
        <p:txBody>
          <a:bodyPr wrap="square" rtlCol="0" anchor="t">
            <a:spAutoFit/>
          </a:bodyPr>
          <a:lstStyle/>
          <a:p>
            <a:pPr algn="ctr"/>
            <a:fld id="{E48E9705-56CB-2249-A194-B109B0B43FBF}" type="slidenum">
              <a:rPr lang="en-US" sz="1200" smtClean="0">
                <a:solidFill>
                  <a:srgbClr val="C2C1BA"/>
                </a:solidFill>
                <a:latin typeface="Arial Narrow"/>
                <a:cs typeface="Arial Narrow"/>
              </a:rPr>
              <a:pPr algn="ctr"/>
              <a:t>‹#›</a:t>
            </a:fld>
            <a:endParaRPr lang="en-US" sz="1200" dirty="0">
              <a:solidFill>
                <a:srgbClr val="C2C1BA"/>
              </a:solidFill>
              <a:latin typeface="Arial Narrow"/>
              <a:cs typeface="Arial Narrow"/>
            </a:endParaRPr>
          </a:p>
        </p:txBody>
      </p:sp>
      <p:sp>
        <p:nvSpPr>
          <p:cNvPr id="24" name="Text Placeholder 5"/>
          <p:cNvSpPr>
            <a:spLocks noGrp="1"/>
          </p:cNvSpPr>
          <p:nvPr userDrawn="1">
            <p:ph type="body" sz="quarter" idx="11" hasCustomPrompt="1"/>
          </p:nvPr>
        </p:nvSpPr>
        <p:spPr>
          <a:xfrm>
            <a:off x="105830" y="4829281"/>
            <a:ext cx="7407726" cy="230833"/>
          </a:xfrm>
        </p:spPr>
        <p:txBody>
          <a:bodyPr lIns="182880" tIns="91440" rIns="182880" bIns="0">
            <a:noAutofit/>
          </a:bodyPr>
          <a:lstStyle>
            <a:lvl1pPr marL="0" indent="0">
              <a:buNone/>
              <a:defRPr sz="1400" b="0" baseline="0">
                <a:solidFill>
                  <a:srgbClr val="595959"/>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Footnotes/Sources: 12pt recommended, no lower than a 8pt </a:t>
            </a:r>
          </a:p>
        </p:txBody>
      </p:sp>
      <p:sp>
        <p:nvSpPr>
          <p:cNvPr id="25" name="Text Placeholder 5"/>
          <p:cNvSpPr>
            <a:spLocks noGrp="1"/>
          </p:cNvSpPr>
          <p:nvPr userDrawn="1">
            <p:ph type="body" sz="quarter" idx="10" hasCustomPrompt="1"/>
          </p:nvPr>
        </p:nvSpPr>
        <p:spPr>
          <a:xfrm>
            <a:off x="105830" y="-39686"/>
            <a:ext cx="9144000" cy="230833"/>
          </a:xfrm>
        </p:spPr>
        <p:txBody>
          <a:bodyPr lIns="182880" tIns="91440" rIns="182880" bIns="0">
            <a:noAutofit/>
          </a:bodyPr>
          <a:lstStyle>
            <a:lvl1pPr marL="0" indent="0">
              <a:buNone/>
              <a:defRPr sz="1400" baseline="0">
                <a:solidFill>
                  <a:srgbClr val="C2C1BA"/>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Section Header</a:t>
            </a:r>
          </a:p>
        </p:txBody>
      </p:sp>
      <p:sp>
        <p:nvSpPr>
          <p:cNvPr id="26" name="Shape 92"/>
          <p:cNvSpPr txBox="1">
            <a:spLocks noGrp="1"/>
          </p:cNvSpPr>
          <p:nvPr userDrawn="1">
            <p:ph type="title"/>
          </p:nvPr>
        </p:nvSpPr>
        <p:spPr>
          <a:xfrm>
            <a:off x="13" y="66054"/>
            <a:ext cx="9143999" cy="536972"/>
          </a:xfrm>
          <a:prstGeom prst="rect">
            <a:avLst/>
          </a:prstGeom>
          <a:noFill/>
          <a:ln>
            <a:noFill/>
          </a:ln>
        </p:spPr>
        <p:txBody>
          <a:bodyPr lIns="91425" tIns="91425" rIns="91425" bIns="91425" anchor="ctr" anchorCtr="0"/>
          <a:lstStyle>
            <a:lvl1pPr lvl="0" algn="ctr" rtl="0">
              <a:spcBef>
                <a:spcPts val="0"/>
              </a:spcBef>
              <a:spcAft>
                <a:spcPts val="0"/>
              </a:spcAft>
              <a:defRPr sz="3000">
                <a:solidFill>
                  <a:schemeClr val="bg1"/>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200" lvl="5" algn="l" rtl="0">
              <a:spcBef>
                <a:spcPts val="0"/>
              </a:spcBef>
              <a:spcAft>
                <a:spcPts val="0"/>
              </a:spcAft>
              <a:defRPr sz="4400">
                <a:solidFill>
                  <a:srgbClr val="00B0F0"/>
                </a:solidFill>
                <a:latin typeface="PT Sans Narrow"/>
                <a:ea typeface="PT Sans Narrow"/>
                <a:cs typeface="PT Sans Narrow"/>
                <a:sym typeface="PT Sans Narrow"/>
              </a:defRPr>
            </a:lvl6pPr>
            <a:lvl7pPr marL="914400" lvl="6" algn="l" rtl="0">
              <a:spcBef>
                <a:spcPts val="0"/>
              </a:spcBef>
              <a:spcAft>
                <a:spcPts val="0"/>
              </a:spcAft>
              <a:defRPr sz="4400">
                <a:solidFill>
                  <a:srgbClr val="00B0F0"/>
                </a:solidFill>
                <a:latin typeface="PT Sans Narrow"/>
                <a:ea typeface="PT Sans Narrow"/>
                <a:cs typeface="PT Sans Narrow"/>
                <a:sym typeface="PT Sans Narrow"/>
              </a:defRPr>
            </a:lvl7pPr>
            <a:lvl8pPr marL="1371600" lvl="7" algn="l" rtl="0">
              <a:spcBef>
                <a:spcPts val="0"/>
              </a:spcBef>
              <a:spcAft>
                <a:spcPts val="0"/>
              </a:spcAft>
              <a:defRPr sz="4400">
                <a:solidFill>
                  <a:srgbClr val="00B0F0"/>
                </a:solidFill>
                <a:latin typeface="PT Sans Narrow"/>
                <a:ea typeface="PT Sans Narrow"/>
                <a:cs typeface="PT Sans Narrow"/>
                <a:sym typeface="PT Sans Narrow"/>
              </a:defRPr>
            </a:lvl8pPr>
            <a:lvl9pPr marL="1828800" lvl="8" algn="l" rtl="0">
              <a:spcBef>
                <a:spcPts val="0"/>
              </a:spcBef>
              <a:spcAft>
                <a:spcPts val="0"/>
              </a:spcAft>
              <a:defRPr sz="4400">
                <a:solidFill>
                  <a:srgbClr val="00B0F0"/>
                </a:solidFill>
                <a:latin typeface="PT Sans Narrow"/>
                <a:ea typeface="PT Sans Narrow"/>
                <a:cs typeface="PT Sans Narrow"/>
                <a:sym typeface="PT Sans Narrow"/>
              </a:defRPr>
            </a:lvl9pPr>
          </a:lstStyle>
          <a:p>
            <a:endParaRPr dirty="0"/>
          </a:p>
        </p:txBody>
      </p:sp>
      <p:sp>
        <p:nvSpPr>
          <p:cNvPr id="27" name="Shape 99"/>
          <p:cNvSpPr txBox="1">
            <a:spLocks noGrp="1"/>
          </p:cNvSpPr>
          <p:nvPr userDrawn="1">
            <p:ph type="body" idx="16"/>
          </p:nvPr>
        </p:nvSpPr>
        <p:spPr>
          <a:xfrm>
            <a:off x="13" y="566519"/>
            <a:ext cx="9143999" cy="400049"/>
          </a:xfrm>
          <a:prstGeom prst="rect">
            <a:avLst/>
          </a:prstGeom>
          <a:noFill/>
          <a:ln>
            <a:noFill/>
          </a:ln>
        </p:spPr>
        <p:txBody>
          <a:bodyPr lIns="91425" tIns="91425" rIns="91425" bIns="91425" anchor="t" anchorCtr="0">
            <a:normAutofit/>
          </a:bodyPr>
          <a:lstStyle>
            <a:lvl1pPr marL="0" lvl="0" indent="0" algn="ctr" rtl="0">
              <a:spcBef>
                <a:spcPts val="0"/>
              </a:spcBef>
              <a:buClr>
                <a:srgbClr val="1578B7"/>
              </a:buClr>
              <a:buFont typeface="PT Sans Narrow"/>
              <a:buNone/>
              <a:defRPr sz="1800" cap="all">
                <a:solidFill>
                  <a:srgbClr val="FFFFFF"/>
                </a:solidFill>
                <a:latin typeface="Arial Narrow"/>
                <a:ea typeface="PT Sans Narrow"/>
                <a:cs typeface="Arial Narrow"/>
                <a:sym typeface="PT Sans Narrow"/>
              </a:defRPr>
            </a:lvl1pPr>
            <a:lvl2pPr marL="457200" lvl="1" indent="0" rtl="0">
              <a:spcBef>
                <a:spcPts val="0"/>
              </a:spcBef>
              <a:buFont typeface="Calibri"/>
              <a:buNone/>
              <a:defRPr/>
            </a:lvl2pPr>
            <a:lvl3pPr marL="914400" lvl="2" indent="0" rtl="0">
              <a:spcBef>
                <a:spcPts val="0"/>
              </a:spcBef>
              <a:buFont typeface="Calibri"/>
              <a:buNone/>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28" name="Shape 129"/>
          <p:cNvSpPr txBox="1">
            <a:spLocks noGrp="1"/>
          </p:cNvSpPr>
          <p:nvPr userDrawn="1">
            <p:ph type="body" idx="1"/>
          </p:nvPr>
        </p:nvSpPr>
        <p:spPr>
          <a:xfrm>
            <a:off x="202275" y="4343400"/>
            <a:ext cx="2666999" cy="342066"/>
          </a:xfrm>
          <a:prstGeom prst="rect">
            <a:avLst/>
          </a:prstGeom>
          <a:noFill/>
          <a:ln>
            <a:noFill/>
          </a:ln>
        </p:spPr>
        <p:txBody>
          <a:bodyPr lIns="91425" tIns="91425" rIns="91425" bIns="91425" anchor="t" anchorCtr="0"/>
          <a:lstStyle>
            <a:lvl1pPr lvl="0" algn="ctr" rtl="0">
              <a:spcBef>
                <a:spcPts val="0"/>
              </a:spcBef>
              <a:buClr>
                <a:srgbClr val="3F3F3F"/>
              </a:buClr>
              <a:buFont typeface="PT Sans Narrow"/>
              <a:buNone/>
              <a:defRPr sz="1400" b="1">
                <a:solidFill>
                  <a:schemeClr val="bg1"/>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29" name="Shape 130"/>
          <p:cNvSpPr txBox="1">
            <a:spLocks noGrp="1"/>
          </p:cNvSpPr>
          <p:nvPr userDrawn="1">
            <p:ph type="body" idx="2"/>
          </p:nvPr>
        </p:nvSpPr>
        <p:spPr>
          <a:xfrm>
            <a:off x="202275" y="3086108"/>
            <a:ext cx="2666999" cy="1200149"/>
          </a:xfrm>
          <a:prstGeom prst="rect">
            <a:avLst/>
          </a:prstGeom>
          <a:noFill/>
          <a:ln>
            <a:noFill/>
          </a:ln>
        </p:spPr>
        <p:txBody>
          <a:bodyPr lIns="91425" tIns="91425" rIns="91425" bIns="91425" anchor="t" anchorCtr="0">
            <a:normAutofit/>
          </a:bodyPr>
          <a:lstStyle>
            <a:lvl1pPr marL="164592" lvl="0" indent="-164592" rtl="0">
              <a:spcBef>
                <a:spcPts val="0"/>
              </a:spcBef>
              <a:buClrTx/>
              <a:buFont typeface="Arial"/>
              <a:buChar char="•"/>
              <a:defRPr sz="1600">
                <a:solidFill>
                  <a:srgbClr val="FFFFFF"/>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30" name="Shape 131"/>
          <p:cNvSpPr txBox="1">
            <a:spLocks noGrp="1"/>
          </p:cNvSpPr>
          <p:nvPr userDrawn="1">
            <p:ph type="body" idx="3"/>
          </p:nvPr>
        </p:nvSpPr>
        <p:spPr>
          <a:xfrm>
            <a:off x="6209363" y="4343400"/>
            <a:ext cx="2666999" cy="342066"/>
          </a:xfrm>
          <a:prstGeom prst="rect">
            <a:avLst/>
          </a:prstGeom>
          <a:noFill/>
          <a:ln>
            <a:noFill/>
          </a:ln>
        </p:spPr>
        <p:txBody>
          <a:bodyPr lIns="91425" tIns="91425" rIns="91425" bIns="91425" anchor="t" anchorCtr="0"/>
          <a:lstStyle>
            <a:lvl1pPr lvl="0" algn="ctr" rtl="0">
              <a:spcBef>
                <a:spcPts val="0"/>
              </a:spcBef>
              <a:buClr>
                <a:srgbClr val="3F3F3F"/>
              </a:buClr>
              <a:buFont typeface="PT Sans Narrow"/>
              <a:buNone/>
              <a:defRPr sz="1400" b="1">
                <a:solidFill>
                  <a:srgbClr val="FFFFFF"/>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31" name="Shape 132"/>
          <p:cNvSpPr txBox="1">
            <a:spLocks noGrp="1"/>
          </p:cNvSpPr>
          <p:nvPr userDrawn="1">
            <p:ph type="body" idx="4"/>
          </p:nvPr>
        </p:nvSpPr>
        <p:spPr>
          <a:xfrm>
            <a:off x="6209363" y="3086109"/>
            <a:ext cx="2666999" cy="1200149"/>
          </a:xfrm>
          <a:prstGeom prst="rect">
            <a:avLst/>
          </a:prstGeom>
          <a:noFill/>
          <a:ln>
            <a:noFill/>
          </a:ln>
        </p:spPr>
        <p:txBody>
          <a:bodyPr lIns="91425" tIns="91425" rIns="91425" bIns="91425" anchor="t" anchorCtr="0">
            <a:normAutofit/>
          </a:bodyPr>
          <a:lstStyle>
            <a:lvl1pPr marL="164592" lvl="0" indent="-164592" rtl="0">
              <a:spcBef>
                <a:spcPts val="0"/>
              </a:spcBef>
              <a:buFont typeface="Arial"/>
              <a:buChar char="•"/>
              <a:defRPr sz="1600">
                <a:solidFill>
                  <a:srgbClr val="FFFFFF"/>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32" name="Shape 133"/>
          <p:cNvSpPr txBox="1">
            <a:spLocks noGrp="1"/>
          </p:cNvSpPr>
          <p:nvPr userDrawn="1">
            <p:ph type="body" idx="5"/>
          </p:nvPr>
        </p:nvSpPr>
        <p:spPr>
          <a:xfrm>
            <a:off x="3213118" y="4343400"/>
            <a:ext cx="2666999" cy="342066"/>
          </a:xfrm>
          <a:prstGeom prst="rect">
            <a:avLst/>
          </a:prstGeom>
          <a:noFill/>
          <a:ln>
            <a:noFill/>
          </a:ln>
        </p:spPr>
        <p:txBody>
          <a:bodyPr lIns="91425" tIns="91425" rIns="91425" bIns="91425" anchor="t" anchorCtr="0"/>
          <a:lstStyle>
            <a:lvl1pPr lvl="0" algn="ctr" rtl="0">
              <a:spcBef>
                <a:spcPts val="0"/>
              </a:spcBef>
              <a:buClr>
                <a:srgbClr val="3F3F3F"/>
              </a:buClr>
              <a:buFont typeface="PT Sans Narrow"/>
              <a:buNone/>
              <a:defRPr sz="1400" b="1">
                <a:solidFill>
                  <a:schemeClr val="bg1"/>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33" name="Shape 134"/>
          <p:cNvSpPr txBox="1">
            <a:spLocks noGrp="1"/>
          </p:cNvSpPr>
          <p:nvPr userDrawn="1">
            <p:ph type="body" idx="6"/>
          </p:nvPr>
        </p:nvSpPr>
        <p:spPr>
          <a:xfrm>
            <a:off x="3213118" y="3086109"/>
            <a:ext cx="2666999" cy="1200149"/>
          </a:xfrm>
          <a:prstGeom prst="rect">
            <a:avLst/>
          </a:prstGeom>
          <a:noFill/>
          <a:ln>
            <a:noFill/>
          </a:ln>
        </p:spPr>
        <p:txBody>
          <a:bodyPr lIns="91425" tIns="91425" rIns="91425" bIns="91425" anchor="t" anchorCtr="0">
            <a:normAutofit/>
          </a:bodyPr>
          <a:lstStyle>
            <a:lvl1pPr marL="164592" lvl="0" indent="-164592" rtl="0">
              <a:spcBef>
                <a:spcPts val="0"/>
              </a:spcBef>
              <a:buFont typeface="Arial"/>
              <a:buChar char="•"/>
              <a:defRPr sz="1600">
                <a:solidFill>
                  <a:srgbClr val="FFFFFF"/>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34" name="Shape 136"/>
          <p:cNvSpPr txBox="1">
            <a:spLocks noGrp="1"/>
          </p:cNvSpPr>
          <p:nvPr userDrawn="1">
            <p:ph type="body" idx="8"/>
          </p:nvPr>
        </p:nvSpPr>
        <p:spPr>
          <a:xfrm>
            <a:off x="202275" y="2628899"/>
            <a:ext cx="2666999" cy="342901"/>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FFFFFF"/>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35" name="Shape 137"/>
          <p:cNvSpPr txBox="1">
            <a:spLocks noGrp="1"/>
          </p:cNvSpPr>
          <p:nvPr userDrawn="1">
            <p:ph type="body" idx="9"/>
          </p:nvPr>
        </p:nvSpPr>
        <p:spPr>
          <a:xfrm>
            <a:off x="202275" y="1371608"/>
            <a:ext cx="2666999" cy="1200149"/>
          </a:xfrm>
          <a:prstGeom prst="rect">
            <a:avLst/>
          </a:prstGeom>
          <a:noFill/>
          <a:ln>
            <a:noFill/>
          </a:ln>
        </p:spPr>
        <p:txBody>
          <a:bodyPr lIns="91425" tIns="91425" rIns="91425" bIns="91425" anchor="t" anchorCtr="0">
            <a:normAutofit/>
          </a:bodyPr>
          <a:lstStyle>
            <a:lvl1pPr marL="164592" lvl="0" indent="-164592" rtl="0">
              <a:spcBef>
                <a:spcPts val="0"/>
              </a:spcBef>
              <a:buClrTx/>
              <a:buFont typeface="Arial"/>
              <a:buChar char="•"/>
              <a:defRPr sz="1600">
                <a:solidFill>
                  <a:srgbClr val="FFFFFF"/>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36" name="Shape 138"/>
          <p:cNvSpPr txBox="1">
            <a:spLocks noGrp="1"/>
          </p:cNvSpPr>
          <p:nvPr userDrawn="1">
            <p:ph type="body" idx="13"/>
          </p:nvPr>
        </p:nvSpPr>
        <p:spPr>
          <a:xfrm>
            <a:off x="6209363" y="2628900"/>
            <a:ext cx="2666999" cy="342900"/>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FFFFFF"/>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37" name="Shape 139"/>
          <p:cNvSpPr txBox="1">
            <a:spLocks noGrp="1"/>
          </p:cNvSpPr>
          <p:nvPr userDrawn="1">
            <p:ph type="body" idx="14"/>
          </p:nvPr>
        </p:nvSpPr>
        <p:spPr>
          <a:xfrm>
            <a:off x="6209363" y="1371609"/>
            <a:ext cx="2666999" cy="1200149"/>
          </a:xfrm>
          <a:prstGeom prst="rect">
            <a:avLst/>
          </a:prstGeom>
          <a:noFill/>
          <a:ln>
            <a:noFill/>
          </a:ln>
        </p:spPr>
        <p:txBody>
          <a:bodyPr lIns="91425" tIns="91425" rIns="91425" bIns="91425" anchor="t" anchorCtr="0">
            <a:normAutofit/>
          </a:bodyPr>
          <a:lstStyle>
            <a:lvl1pPr marL="164592" lvl="0" indent="-164592" rtl="0">
              <a:spcBef>
                <a:spcPts val="0"/>
              </a:spcBef>
              <a:buClr>
                <a:schemeClr val="bg1"/>
              </a:buClr>
              <a:buFont typeface="Arial"/>
              <a:buChar char="•"/>
              <a:defRPr sz="1600">
                <a:solidFill>
                  <a:srgbClr val="FFFFFF"/>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38" name="Shape 140"/>
          <p:cNvSpPr txBox="1">
            <a:spLocks noGrp="1"/>
          </p:cNvSpPr>
          <p:nvPr userDrawn="1">
            <p:ph type="body" idx="15"/>
          </p:nvPr>
        </p:nvSpPr>
        <p:spPr>
          <a:xfrm>
            <a:off x="3213118" y="2628900"/>
            <a:ext cx="2666999" cy="342900"/>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FFFFFF"/>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39" name="Shape 141"/>
          <p:cNvSpPr txBox="1">
            <a:spLocks noGrp="1"/>
          </p:cNvSpPr>
          <p:nvPr userDrawn="1">
            <p:ph type="body" idx="17"/>
          </p:nvPr>
        </p:nvSpPr>
        <p:spPr>
          <a:xfrm>
            <a:off x="3213118" y="1371609"/>
            <a:ext cx="2666999" cy="1200149"/>
          </a:xfrm>
          <a:prstGeom prst="rect">
            <a:avLst/>
          </a:prstGeom>
          <a:noFill/>
          <a:ln>
            <a:noFill/>
          </a:ln>
        </p:spPr>
        <p:txBody>
          <a:bodyPr lIns="91425" tIns="91425" rIns="91425" bIns="91425" anchor="t" anchorCtr="0">
            <a:normAutofit/>
          </a:bodyPr>
          <a:lstStyle>
            <a:lvl1pPr marL="164592" lvl="0" indent="-164592" rtl="0">
              <a:spcBef>
                <a:spcPts val="0"/>
              </a:spcBef>
              <a:buClrTx/>
              <a:buFont typeface="Arial"/>
              <a:buChar char="•"/>
              <a:defRPr sz="1600">
                <a:solidFill>
                  <a:schemeClr val="bg1"/>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pic>
        <p:nvPicPr>
          <p:cNvPr id="41" name="Picture 40" descr="RMI_LOGO.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92619" y="4772858"/>
            <a:ext cx="406756" cy="366080"/>
          </a:xfrm>
          <a:prstGeom prst="rect">
            <a:avLst/>
          </a:prstGeom>
        </p:spPr>
      </p:pic>
    </p:spTree>
    <p:extLst>
      <p:ext uri="{BB962C8B-B14F-4D97-AF65-F5344CB8AC3E}">
        <p14:creationId xmlns:p14="http://schemas.microsoft.com/office/powerpoint/2010/main" val="2919000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Four Content w Sub Title">
    <p:spTree>
      <p:nvGrpSpPr>
        <p:cNvPr id="1" name="Shape 102"/>
        <p:cNvGrpSpPr/>
        <p:nvPr/>
      </p:nvGrpSpPr>
      <p:grpSpPr>
        <a:xfrm>
          <a:off x="0" y="0"/>
          <a:ext cx="0" cy="0"/>
          <a:chOff x="0" y="0"/>
          <a:chExt cx="0" cy="0"/>
        </a:xfrm>
      </p:grpSpPr>
      <p:sp>
        <p:nvSpPr>
          <p:cNvPr id="13" name="Rectangle 12"/>
          <p:cNvSpPr/>
          <p:nvPr userDrawn="1"/>
        </p:nvSpPr>
        <p:spPr>
          <a:xfrm>
            <a:off x="0" y="4753018"/>
            <a:ext cx="9144000" cy="398990"/>
          </a:xfrm>
          <a:prstGeom prst="rect">
            <a:avLst/>
          </a:prstGeom>
          <a:solidFill>
            <a:srgbClr val="C2C1BA"/>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15" name="Isosceles Triangle 14"/>
          <p:cNvSpPr/>
          <p:nvPr userDrawn="1"/>
        </p:nvSpPr>
        <p:spPr>
          <a:xfrm rot="10800000">
            <a:off x="8525788" y="4744510"/>
            <a:ext cx="387051" cy="200178"/>
          </a:xfrm>
          <a:prstGeom prst="triangle">
            <a:avLst/>
          </a:prstGeom>
          <a:solidFill>
            <a:schemeClr val="bg1"/>
          </a:solidFill>
          <a:ln w="28575" cmpd="sng">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104" name="Shape 104"/>
          <p:cNvSpPr txBox="1">
            <a:spLocks noGrp="1"/>
          </p:cNvSpPr>
          <p:nvPr userDrawn="1">
            <p:ph type="body" idx="1"/>
          </p:nvPr>
        </p:nvSpPr>
        <p:spPr>
          <a:xfrm>
            <a:off x="189560" y="1220793"/>
            <a:ext cx="4255440" cy="1543048"/>
          </a:xfrm>
          <a:prstGeom prst="rect">
            <a:avLst/>
          </a:prstGeom>
          <a:noFill/>
          <a:ln>
            <a:noFill/>
          </a:ln>
        </p:spPr>
        <p:txBody>
          <a:bodyPr lIns="91425" tIns="91425" rIns="91425" bIns="91425" anchor="t" anchorCtr="0"/>
          <a:lstStyle>
            <a:lvl1pPr lvl="0" rtl="0">
              <a:spcBef>
                <a:spcPts val="0"/>
              </a:spcBef>
              <a:defRPr sz="1600">
                <a:solidFill>
                  <a:srgbClr val="000000"/>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dirty="0"/>
          </a:p>
        </p:txBody>
      </p:sp>
      <p:sp>
        <p:nvSpPr>
          <p:cNvPr id="105" name="Shape 105"/>
          <p:cNvSpPr txBox="1">
            <a:spLocks noGrp="1"/>
          </p:cNvSpPr>
          <p:nvPr userDrawn="1">
            <p:ph type="body" idx="2"/>
          </p:nvPr>
        </p:nvSpPr>
        <p:spPr>
          <a:xfrm>
            <a:off x="4622801" y="1220793"/>
            <a:ext cx="4253560" cy="1543048"/>
          </a:xfrm>
          <a:prstGeom prst="rect">
            <a:avLst/>
          </a:prstGeom>
          <a:noFill/>
          <a:ln>
            <a:noFill/>
          </a:ln>
        </p:spPr>
        <p:txBody>
          <a:bodyPr lIns="91425" tIns="91425" rIns="91425" bIns="91425" anchor="t" anchorCtr="0"/>
          <a:lstStyle>
            <a:lvl1pPr lvl="0" rtl="0">
              <a:spcBef>
                <a:spcPts val="0"/>
              </a:spcBef>
              <a:defRPr sz="1600">
                <a:solidFill>
                  <a:srgbClr val="000000"/>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dirty="0"/>
          </a:p>
        </p:txBody>
      </p:sp>
      <p:sp>
        <p:nvSpPr>
          <p:cNvPr id="107" name="Shape 107"/>
          <p:cNvSpPr txBox="1">
            <a:spLocks noGrp="1"/>
          </p:cNvSpPr>
          <p:nvPr userDrawn="1">
            <p:ph type="body" idx="4"/>
          </p:nvPr>
        </p:nvSpPr>
        <p:spPr>
          <a:xfrm>
            <a:off x="189560" y="3028950"/>
            <a:ext cx="4255440" cy="1543048"/>
          </a:xfrm>
          <a:prstGeom prst="rect">
            <a:avLst/>
          </a:prstGeom>
          <a:noFill/>
          <a:ln>
            <a:noFill/>
          </a:ln>
        </p:spPr>
        <p:txBody>
          <a:bodyPr lIns="91425" tIns="91425" rIns="91425" bIns="91425" anchor="t" anchorCtr="0"/>
          <a:lstStyle>
            <a:lvl1pPr lvl="0" rtl="0">
              <a:spcBef>
                <a:spcPts val="0"/>
              </a:spcBef>
              <a:defRPr sz="1600">
                <a:solidFill>
                  <a:srgbClr val="000000"/>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dirty="0"/>
          </a:p>
        </p:txBody>
      </p:sp>
      <p:sp>
        <p:nvSpPr>
          <p:cNvPr id="108" name="Shape 108"/>
          <p:cNvSpPr txBox="1">
            <a:spLocks noGrp="1"/>
          </p:cNvSpPr>
          <p:nvPr userDrawn="1">
            <p:ph type="body" idx="5"/>
          </p:nvPr>
        </p:nvSpPr>
        <p:spPr>
          <a:xfrm>
            <a:off x="4622819" y="3028950"/>
            <a:ext cx="4253559" cy="1543048"/>
          </a:xfrm>
          <a:prstGeom prst="rect">
            <a:avLst/>
          </a:prstGeom>
          <a:noFill/>
          <a:ln>
            <a:noFill/>
          </a:ln>
        </p:spPr>
        <p:txBody>
          <a:bodyPr lIns="91425" tIns="91425" rIns="91425" bIns="91425" anchor="t" anchorCtr="0"/>
          <a:lstStyle>
            <a:lvl1pPr lvl="0" rtl="0">
              <a:spcBef>
                <a:spcPts val="0"/>
              </a:spcBef>
              <a:defRPr sz="1600">
                <a:solidFill>
                  <a:srgbClr val="000000"/>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dirty="0"/>
          </a:p>
        </p:txBody>
      </p:sp>
      <p:sp>
        <p:nvSpPr>
          <p:cNvPr id="14" name="TextBox 13"/>
          <p:cNvSpPr txBox="1"/>
          <p:nvPr userDrawn="1"/>
        </p:nvSpPr>
        <p:spPr>
          <a:xfrm>
            <a:off x="8430526" y="4692325"/>
            <a:ext cx="576633"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dirty="0">
              <a:solidFill>
                <a:srgbClr val="6C6C6C"/>
              </a:solidFill>
              <a:latin typeface="Arial Narrow"/>
              <a:cs typeface="Arial Narrow"/>
            </a:endParaRPr>
          </a:p>
        </p:txBody>
      </p:sp>
      <p:sp>
        <p:nvSpPr>
          <p:cNvPr id="16" name="Text Placeholder 5"/>
          <p:cNvSpPr>
            <a:spLocks noGrp="1"/>
          </p:cNvSpPr>
          <p:nvPr userDrawn="1">
            <p:ph type="body" sz="quarter" idx="10" hasCustomPrompt="1"/>
          </p:nvPr>
        </p:nvSpPr>
        <p:spPr>
          <a:xfrm>
            <a:off x="105830" y="-39686"/>
            <a:ext cx="9144000" cy="230833"/>
          </a:xfrm>
        </p:spPr>
        <p:txBody>
          <a:bodyPr lIns="182880" tIns="91440" rIns="182880" bIns="0">
            <a:noAutofit/>
          </a:bodyPr>
          <a:lstStyle>
            <a:lvl1pPr marL="0" indent="0">
              <a:buNone/>
              <a:defRPr sz="1400" baseline="0">
                <a:solidFill>
                  <a:srgbClr val="595959"/>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Section Header</a:t>
            </a:r>
          </a:p>
        </p:txBody>
      </p:sp>
      <p:sp>
        <p:nvSpPr>
          <p:cNvPr id="17" name="Shape 92"/>
          <p:cNvSpPr txBox="1">
            <a:spLocks noGrp="1"/>
          </p:cNvSpPr>
          <p:nvPr userDrawn="1">
            <p:ph type="title"/>
          </p:nvPr>
        </p:nvSpPr>
        <p:spPr>
          <a:xfrm>
            <a:off x="13" y="66054"/>
            <a:ext cx="9143999" cy="536972"/>
          </a:xfrm>
          <a:prstGeom prst="rect">
            <a:avLst/>
          </a:prstGeom>
          <a:noFill/>
          <a:ln>
            <a:noFill/>
          </a:ln>
        </p:spPr>
        <p:txBody>
          <a:bodyPr lIns="91425" tIns="91425" rIns="91425" bIns="91425" anchor="ctr" anchorCtr="0"/>
          <a:lstStyle>
            <a:lvl1pPr lvl="0" algn="ctr" rtl="0">
              <a:spcBef>
                <a:spcPts val="0"/>
              </a:spcBef>
              <a:spcAft>
                <a:spcPts val="0"/>
              </a:spcAft>
              <a:defRPr sz="3000">
                <a:solidFill>
                  <a:srgbClr val="15253D"/>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200" lvl="5" algn="l" rtl="0">
              <a:spcBef>
                <a:spcPts val="0"/>
              </a:spcBef>
              <a:spcAft>
                <a:spcPts val="0"/>
              </a:spcAft>
              <a:defRPr sz="4400">
                <a:solidFill>
                  <a:srgbClr val="00B0F0"/>
                </a:solidFill>
                <a:latin typeface="PT Sans Narrow"/>
                <a:ea typeface="PT Sans Narrow"/>
                <a:cs typeface="PT Sans Narrow"/>
                <a:sym typeface="PT Sans Narrow"/>
              </a:defRPr>
            </a:lvl6pPr>
            <a:lvl7pPr marL="914400" lvl="6" algn="l" rtl="0">
              <a:spcBef>
                <a:spcPts val="0"/>
              </a:spcBef>
              <a:spcAft>
                <a:spcPts val="0"/>
              </a:spcAft>
              <a:defRPr sz="4400">
                <a:solidFill>
                  <a:srgbClr val="00B0F0"/>
                </a:solidFill>
                <a:latin typeface="PT Sans Narrow"/>
                <a:ea typeface="PT Sans Narrow"/>
                <a:cs typeface="PT Sans Narrow"/>
                <a:sym typeface="PT Sans Narrow"/>
              </a:defRPr>
            </a:lvl7pPr>
            <a:lvl8pPr marL="1371600" lvl="7" algn="l" rtl="0">
              <a:spcBef>
                <a:spcPts val="0"/>
              </a:spcBef>
              <a:spcAft>
                <a:spcPts val="0"/>
              </a:spcAft>
              <a:defRPr sz="4400">
                <a:solidFill>
                  <a:srgbClr val="00B0F0"/>
                </a:solidFill>
                <a:latin typeface="PT Sans Narrow"/>
                <a:ea typeface="PT Sans Narrow"/>
                <a:cs typeface="PT Sans Narrow"/>
                <a:sym typeface="PT Sans Narrow"/>
              </a:defRPr>
            </a:lvl8pPr>
            <a:lvl9pPr marL="1828800" lvl="8" algn="l" rtl="0">
              <a:spcBef>
                <a:spcPts val="0"/>
              </a:spcBef>
              <a:spcAft>
                <a:spcPts val="0"/>
              </a:spcAft>
              <a:defRPr sz="4400">
                <a:solidFill>
                  <a:srgbClr val="00B0F0"/>
                </a:solidFill>
                <a:latin typeface="PT Sans Narrow"/>
                <a:ea typeface="PT Sans Narrow"/>
                <a:cs typeface="PT Sans Narrow"/>
                <a:sym typeface="PT Sans Narrow"/>
              </a:defRPr>
            </a:lvl9pPr>
          </a:lstStyle>
          <a:p>
            <a:endParaRPr dirty="0"/>
          </a:p>
        </p:txBody>
      </p:sp>
      <p:sp>
        <p:nvSpPr>
          <p:cNvPr id="18" name="Shape 99"/>
          <p:cNvSpPr txBox="1">
            <a:spLocks noGrp="1"/>
          </p:cNvSpPr>
          <p:nvPr userDrawn="1">
            <p:ph type="body" idx="7"/>
          </p:nvPr>
        </p:nvSpPr>
        <p:spPr>
          <a:xfrm>
            <a:off x="13" y="566519"/>
            <a:ext cx="9143999" cy="400049"/>
          </a:xfrm>
          <a:prstGeom prst="rect">
            <a:avLst/>
          </a:prstGeom>
          <a:noFill/>
          <a:ln>
            <a:noFill/>
          </a:ln>
        </p:spPr>
        <p:txBody>
          <a:bodyPr lIns="91425" tIns="91425" rIns="91425" bIns="91425" anchor="t" anchorCtr="0">
            <a:normAutofit/>
          </a:bodyPr>
          <a:lstStyle>
            <a:lvl1pPr marL="0" lvl="0" indent="0" algn="ctr" rtl="0">
              <a:spcBef>
                <a:spcPts val="0"/>
              </a:spcBef>
              <a:buClr>
                <a:srgbClr val="1578B7"/>
              </a:buClr>
              <a:buFont typeface="PT Sans Narrow"/>
              <a:buNone/>
              <a:defRPr sz="1800" cap="all">
                <a:solidFill>
                  <a:srgbClr val="15253D"/>
                </a:solidFill>
                <a:latin typeface="Arial Narrow"/>
                <a:ea typeface="PT Sans Narrow"/>
                <a:cs typeface="Arial Narrow"/>
                <a:sym typeface="PT Sans Narrow"/>
              </a:defRPr>
            </a:lvl1pPr>
            <a:lvl2pPr marL="457200" lvl="1" indent="0" rtl="0">
              <a:spcBef>
                <a:spcPts val="0"/>
              </a:spcBef>
              <a:buFont typeface="Calibri"/>
              <a:buNone/>
              <a:defRPr/>
            </a:lvl2pPr>
            <a:lvl3pPr marL="914400" lvl="2" indent="0" rtl="0">
              <a:spcBef>
                <a:spcPts val="0"/>
              </a:spcBef>
              <a:buFont typeface="Calibri"/>
              <a:buNone/>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19" name="Text Placeholder 5"/>
          <p:cNvSpPr>
            <a:spLocks noGrp="1"/>
          </p:cNvSpPr>
          <p:nvPr userDrawn="1">
            <p:ph type="body" sz="quarter" idx="11" hasCustomPrompt="1"/>
          </p:nvPr>
        </p:nvSpPr>
        <p:spPr>
          <a:xfrm>
            <a:off x="105830" y="4829281"/>
            <a:ext cx="7407726" cy="230833"/>
          </a:xfrm>
        </p:spPr>
        <p:txBody>
          <a:bodyPr lIns="182880" tIns="91440" rIns="182880" bIns="0">
            <a:noAutofit/>
          </a:bodyPr>
          <a:lstStyle>
            <a:lvl1pPr marL="0" indent="0">
              <a:buNone/>
              <a:defRPr sz="1400" b="0" baseline="0">
                <a:solidFill>
                  <a:srgbClr val="595959"/>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Footnotes/Sources: 12pt recommended, no lower than a 8pt </a:t>
            </a:r>
          </a:p>
        </p:txBody>
      </p:sp>
      <p:pic>
        <p:nvPicPr>
          <p:cNvPr id="21" name="Picture 20" descr="RMI_LOGO.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92619" y="4772858"/>
            <a:ext cx="406756" cy="366080"/>
          </a:xfrm>
          <a:prstGeom prst="rect">
            <a:avLst/>
          </a:prstGeom>
        </p:spPr>
      </p:pic>
    </p:spTree>
    <p:extLst>
      <p:ext uri="{BB962C8B-B14F-4D97-AF65-F5344CB8AC3E}">
        <p14:creationId xmlns:p14="http://schemas.microsoft.com/office/powerpoint/2010/main" val="4269974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Table of Content">
    <p:spTree>
      <p:nvGrpSpPr>
        <p:cNvPr id="1" name=""/>
        <p:cNvGrpSpPr/>
        <p:nvPr/>
      </p:nvGrpSpPr>
      <p:grpSpPr>
        <a:xfrm>
          <a:off x="0" y="0"/>
          <a:ext cx="0" cy="0"/>
          <a:chOff x="0" y="0"/>
          <a:chExt cx="0" cy="0"/>
        </a:xfrm>
      </p:grpSpPr>
      <p:sp>
        <p:nvSpPr>
          <p:cNvPr id="3" name="직사각형 4"/>
          <p:cNvSpPr/>
          <p:nvPr userDrawn="1"/>
        </p:nvSpPr>
        <p:spPr>
          <a:xfrm>
            <a:off x="0" y="2"/>
            <a:ext cx="9144000" cy="5151255"/>
          </a:xfrm>
          <a:prstGeom prst="rect">
            <a:avLst/>
          </a:prstGeom>
          <a:solidFill>
            <a:srgbClr val="132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ko-KR" altLang="en-US" sz="1400" dirty="0">
              <a:latin typeface="Arial" panose="020B0604020202020204" pitchFamily="34" charset="0"/>
            </a:endParaRPr>
          </a:p>
        </p:txBody>
      </p:sp>
      <p:pic>
        <p:nvPicPr>
          <p:cNvPr id="8" name="Picture 7" descr="half globe.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76318" y="7755"/>
            <a:ext cx="2748475" cy="5143500"/>
          </a:xfrm>
          <a:prstGeom prst="rect">
            <a:avLst/>
          </a:prstGeom>
        </p:spPr>
      </p:pic>
      <p:sp>
        <p:nvSpPr>
          <p:cNvPr id="9" name="Text Placeholder 8"/>
          <p:cNvSpPr>
            <a:spLocks noGrp="1"/>
          </p:cNvSpPr>
          <p:nvPr>
            <p:ph type="body" sz="quarter" idx="10"/>
          </p:nvPr>
        </p:nvSpPr>
        <p:spPr>
          <a:xfrm>
            <a:off x="4079113" y="297655"/>
            <a:ext cx="4617373" cy="2264102"/>
          </a:xfrm>
        </p:spPr>
        <p:txBody>
          <a:bodyPr anchor="b">
            <a:noAutofit/>
          </a:bodyPr>
          <a:lstStyle>
            <a:lvl1pPr marL="0" indent="0" algn="l">
              <a:lnSpc>
                <a:spcPct val="80000"/>
              </a:lnSpc>
              <a:buNone/>
              <a:defRPr sz="5400" b="1" cap="all" baseline="0">
                <a:solidFill>
                  <a:srgbClr val="FFFFFF"/>
                </a:solidFill>
                <a:latin typeface="Arial Narrow"/>
                <a:cs typeface="Arial Narrow"/>
              </a:defRPr>
            </a:lvl1pPr>
            <a:lvl2pPr marL="457200" indent="0">
              <a:buNone/>
              <a:defRPr>
                <a:solidFill>
                  <a:srgbClr val="FFFFFF"/>
                </a:solidFill>
                <a:latin typeface="Arial"/>
                <a:cs typeface="Arial"/>
              </a:defRPr>
            </a:lvl2pPr>
            <a:lvl3pPr marL="914400" indent="0">
              <a:buNone/>
              <a:defRPr>
                <a:solidFill>
                  <a:srgbClr val="FFFFFF"/>
                </a:solidFill>
                <a:latin typeface="Arial"/>
                <a:cs typeface="Arial"/>
              </a:defRPr>
            </a:lvl3pPr>
            <a:lvl4pPr marL="1371600" indent="0">
              <a:buNone/>
              <a:defRPr>
                <a:solidFill>
                  <a:srgbClr val="FFFFFF"/>
                </a:solidFill>
                <a:latin typeface="Arial"/>
                <a:cs typeface="Arial"/>
              </a:defRPr>
            </a:lvl4pPr>
            <a:lvl5pPr marL="1828800" indent="0">
              <a:buNone/>
              <a:defRPr>
                <a:solidFill>
                  <a:srgbClr val="FFFFFF"/>
                </a:solidFill>
                <a:latin typeface="Arial"/>
                <a:cs typeface="Arial"/>
              </a:defRPr>
            </a:lvl5pPr>
          </a:lstStyle>
          <a:p>
            <a:pPr lvl="0"/>
            <a:r>
              <a:rPr lang="en-US" dirty="0"/>
              <a:t>Click to edit</a:t>
            </a:r>
          </a:p>
        </p:txBody>
      </p:sp>
      <p:sp>
        <p:nvSpPr>
          <p:cNvPr id="11" name="Text Placeholder 10"/>
          <p:cNvSpPr>
            <a:spLocks noGrp="1"/>
          </p:cNvSpPr>
          <p:nvPr>
            <p:ph type="body" sz="quarter" idx="11" hasCustomPrompt="1"/>
          </p:nvPr>
        </p:nvSpPr>
        <p:spPr>
          <a:xfrm>
            <a:off x="4078463" y="2561751"/>
            <a:ext cx="4618017" cy="333851"/>
          </a:xfrm>
        </p:spPr>
        <p:txBody>
          <a:bodyPr>
            <a:noAutofit/>
          </a:bodyPr>
          <a:lstStyle>
            <a:lvl1pPr marL="0" indent="0" algn="l">
              <a:buNone/>
              <a:defRPr sz="1800" cap="all">
                <a:solidFill>
                  <a:srgbClr val="FFFFFF"/>
                </a:solidFill>
                <a:latin typeface="Arial"/>
                <a:cs typeface="Arial"/>
              </a:defRPr>
            </a:lvl1pPr>
            <a:lvl2pPr marL="457200" indent="0">
              <a:buNone/>
              <a:defRPr sz="1500">
                <a:solidFill>
                  <a:srgbClr val="FFFFFF"/>
                </a:solidFill>
                <a:latin typeface="Arial"/>
                <a:cs typeface="Arial"/>
              </a:defRPr>
            </a:lvl2pPr>
            <a:lvl3pPr marL="914400" indent="0">
              <a:buNone/>
              <a:defRPr sz="1500">
                <a:solidFill>
                  <a:srgbClr val="FFFFFF"/>
                </a:solidFill>
                <a:latin typeface="Arial"/>
                <a:cs typeface="Arial"/>
              </a:defRPr>
            </a:lvl3pPr>
            <a:lvl4pPr marL="1371600" indent="0">
              <a:buNone/>
              <a:defRPr sz="1500">
                <a:solidFill>
                  <a:srgbClr val="FFFFFF"/>
                </a:solidFill>
                <a:latin typeface="Arial"/>
                <a:cs typeface="Arial"/>
              </a:defRPr>
            </a:lvl4pPr>
            <a:lvl5pPr marL="1828800" indent="0">
              <a:buNone/>
              <a:defRPr sz="1500">
                <a:solidFill>
                  <a:srgbClr val="FFFFFF"/>
                </a:solidFill>
                <a:latin typeface="Arial"/>
                <a:cs typeface="Arial"/>
              </a:defRPr>
            </a:lvl5pPr>
          </a:lstStyle>
          <a:p>
            <a:pPr lvl="0"/>
            <a:r>
              <a:rPr lang="en-US" dirty="0"/>
              <a:t>CLICK TO EDIT SUBTITLE</a:t>
            </a:r>
          </a:p>
        </p:txBody>
      </p:sp>
      <p:pic>
        <p:nvPicPr>
          <p:cNvPr id="2" name="Picture 1" descr="planet-earth-from-space.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6318" y="-1"/>
            <a:ext cx="2748475" cy="5151256"/>
          </a:xfrm>
          <a:prstGeom prst="rect">
            <a:avLst/>
          </a:prstGeom>
        </p:spPr>
      </p:pic>
      <p:sp>
        <p:nvSpPr>
          <p:cNvPr id="10" name="Shape 31"/>
          <p:cNvSpPr txBox="1">
            <a:spLocks noGrp="1"/>
          </p:cNvSpPr>
          <p:nvPr>
            <p:ph type="body" idx="1"/>
          </p:nvPr>
        </p:nvSpPr>
        <p:spPr>
          <a:xfrm>
            <a:off x="4078462" y="2952758"/>
            <a:ext cx="4618019" cy="1992313"/>
          </a:xfrm>
          <a:prstGeom prst="rect">
            <a:avLst/>
          </a:prstGeom>
          <a:noFill/>
          <a:ln>
            <a:noFill/>
          </a:ln>
        </p:spPr>
        <p:txBody>
          <a:bodyPr lIns="91425" tIns="91425" rIns="91425" bIns="91425" anchor="t" anchorCtr="0">
            <a:normAutofit/>
          </a:bodyPr>
          <a:lstStyle>
            <a:lvl1pPr marL="164592" lvl="0" indent="-164592" rtl="0">
              <a:spcBef>
                <a:spcPts val="0"/>
              </a:spcBef>
              <a:buFont typeface="Arial"/>
              <a:buChar char="•"/>
              <a:defRPr sz="1600">
                <a:solidFill>
                  <a:srgbClr val="FFFFFF"/>
                </a:solidFill>
                <a:latin typeface="Arial"/>
                <a:cs typeface="Arial"/>
              </a:defRPr>
            </a:lvl1pPr>
            <a:lvl2pPr lvl="1" rtl="0">
              <a:spcBef>
                <a:spcPts val="0"/>
              </a:spcBef>
              <a:defRPr sz="1400">
                <a:solidFill>
                  <a:srgbClr val="000000"/>
                </a:solidFill>
              </a:defRPr>
            </a:lvl2pPr>
            <a:lvl3pPr lvl="2" rtl="0">
              <a:spcBef>
                <a:spcPts val="0"/>
              </a:spcBef>
              <a:defRPr sz="1400">
                <a:solidFill>
                  <a:srgbClr val="000000"/>
                </a:solidFill>
              </a:defRPr>
            </a:lvl3pPr>
            <a:lvl4pPr lvl="3" rtl="0">
              <a:spcBef>
                <a:spcPts val="0"/>
              </a:spcBef>
              <a:defRPr sz="1400">
                <a:solidFill>
                  <a:srgbClr val="000000"/>
                </a:solidFill>
              </a:defRPr>
            </a:lvl4pPr>
            <a:lvl5pPr lvl="4" rtl="0">
              <a:spcBef>
                <a:spcPts val="0"/>
              </a:spcBef>
              <a:defRPr sz="1400">
                <a:solidFill>
                  <a:srgbClr val="000000"/>
                </a:solidFill>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14053541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wo Content - Left Aligned">
    <p:spTree>
      <p:nvGrpSpPr>
        <p:cNvPr id="1" name="Shape 74"/>
        <p:cNvGrpSpPr/>
        <p:nvPr/>
      </p:nvGrpSpPr>
      <p:grpSpPr>
        <a:xfrm>
          <a:off x="0" y="0"/>
          <a:ext cx="0" cy="0"/>
          <a:chOff x="0" y="0"/>
          <a:chExt cx="0" cy="0"/>
        </a:xfrm>
      </p:grpSpPr>
      <p:sp>
        <p:nvSpPr>
          <p:cNvPr id="10" name="Rectangle 9"/>
          <p:cNvSpPr/>
          <p:nvPr userDrawn="1"/>
        </p:nvSpPr>
        <p:spPr>
          <a:xfrm>
            <a:off x="0" y="4753018"/>
            <a:ext cx="9144000" cy="398990"/>
          </a:xfrm>
          <a:prstGeom prst="rect">
            <a:avLst/>
          </a:prstGeom>
          <a:solidFill>
            <a:srgbClr val="C2C1BA"/>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13" name="Isosceles Triangle 12"/>
          <p:cNvSpPr/>
          <p:nvPr userDrawn="1"/>
        </p:nvSpPr>
        <p:spPr>
          <a:xfrm rot="10800000">
            <a:off x="8525788" y="4744510"/>
            <a:ext cx="387051" cy="200178"/>
          </a:xfrm>
          <a:prstGeom prst="triangle">
            <a:avLst/>
          </a:prstGeom>
          <a:solidFill>
            <a:schemeClr val="bg1"/>
          </a:solidFill>
          <a:ln w="28575" cmpd="sng">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76" name="Shape 76"/>
          <p:cNvSpPr txBox="1">
            <a:spLocks noGrp="1"/>
          </p:cNvSpPr>
          <p:nvPr userDrawn="1">
            <p:ph type="body" idx="1"/>
          </p:nvPr>
        </p:nvSpPr>
        <p:spPr>
          <a:xfrm>
            <a:off x="189578" y="1047752"/>
            <a:ext cx="4306239" cy="3467100"/>
          </a:xfrm>
          <a:prstGeom prst="rect">
            <a:avLst/>
          </a:prstGeom>
          <a:noFill/>
          <a:ln>
            <a:noFill/>
          </a:ln>
        </p:spPr>
        <p:txBody>
          <a:bodyPr lIns="91425" tIns="91425" rIns="91425" bIns="91425" anchor="t" anchorCtr="0"/>
          <a:lstStyle>
            <a:lvl1pPr lvl="0" rtl="0">
              <a:spcBef>
                <a:spcPts val="0"/>
              </a:spcBef>
              <a:defRPr sz="1600">
                <a:solidFill>
                  <a:srgbClr val="000000"/>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dirty="0"/>
          </a:p>
        </p:txBody>
      </p:sp>
      <p:sp>
        <p:nvSpPr>
          <p:cNvPr id="77" name="Shape 77"/>
          <p:cNvSpPr txBox="1">
            <a:spLocks noGrp="1"/>
          </p:cNvSpPr>
          <p:nvPr userDrawn="1">
            <p:ph type="body" idx="2"/>
          </p:nvPr>
        </p:nvSpPr>
        <p:spPr>
          <a:xfrm>
            <a:off x="4648200" y="1047752"/>
            <a:ext cx="4228160" cy="3467100"/>
          </a:xfrm>
          <a:prstGeom prst="rect">
            <a:avLst/>
          </a:prstGeom>
          <a:noFill/>
          <a:ln>
            <a:noFill/>
          </a:ln>
        </p:spPr>
        <p:txBody>
          <a:bodyPr lIns="91425" tIns="91425" rIns="91425" bIns="91425" anchor="t" anchorCtr="0"/>
          <a:lstStyle>
            <a:lvl1pPr lvl="0" rtl="0">
              <a:spcBef>
                <a:spcPts val="0"/>
              </a:spcBef>
              <a:defRPr sz="1600">
                <a:solidFill>
                  <a:srgbClr val="000000"/>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dirty="0"/>
          </a:p>
        </p:txBody>
      </p:sp>
      <p:sp>
        <p:nvSpPr>
          <p:cNvPr id="12" name="TextBox 11"/>
          <p:cNvSpPr txBox="1"/>
          <p:nvPr userDrawn="1"/>
        </p:nvSpPr>
        <p:spPr>
          <a:xfrm>
            <a:off x="8489309" y="4692325"/>
            <a:ext cx="481336"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dirty="0">
              <a:solidFill>
                <a:srgbClr val="6C6C6C"/>
              </a:solidFill>
              <a:latin typeface="Arial Narrow"/>
              <a:cs typeface="Arial Narrow"/>
            </a:endParaRPr>
          </a:p>
        </p:txBody>
      </p:sp>
      <p:sp>
        <p:nvSpPr>
          <p:cNvPr id="15" name="Shape 30"/>
          <p:cNvSpPr txBox="1">
            <a:spLocks noGrp="1"/>
          </p:cNvSpPr>
          <p:nvPr userDrawn="1">
            <p:ph type="title"/>
          </p:nvPr>
        </p:nvSpPr>
        <p:spPr>
          <a:xfrm>
            <a:off x="189560" y="191146"/>
            <a:ext cx="8954440" cy="442949"/>
          </a:xfrm>
          <a:prstGeom prst="rect">
            <a:avLst/>
          </a:prstGeom>
          <a:noFill/>
          <a:ln>
            <a:noFill/>
          </a:ln>
        </p:spPr>
        <p:txBody>
          <a:bodyPr lIns="91425" tIns="91425" rIns="91425" bIns="91425" anchor="ctr" anchorCtr="0"/>
          <a:lstStyle>
            <a:lvl1pPr lvl="0" algn="l" rtl="0">
              <a:spcBef>
                <a:spcPts val="0"/>
              </a:spcBef>
              <a:spcAft>
                <a:spcPts val="0"/>
              </a:spcAft>
              <a:defRPr sz="3000">
                <a:solidFill>
                  <a:srgbClr val="15253D"/>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200" lvl="5" algn="l" rtl="0">
              <a:spcBef>
                <a:spcPts val="0"/>
              </a:spcBef>
              <a:spcAft>
                <a:spcPts val="0"/>
              </a:spcAft>
              <a:defRPr sz="4400">
                <a:solidFill>
                  <a:srgbClr val="00B0F0"/>
                </a:solidFill>
                <a:latin typeface="PT Sans Narrow"/>
                <a:ea typeface="PT Sans Narrow"/>
                <a:cs typeface="PT Sans Narrow"/>
                <a:sym typeface="PT Sans Narrow"/>
              </a:defRPr>
            </a:lvl6pPr>
            <a:lvl7pPr marL="914400" lvl="6" algn="l" rtl="0">
              <a:spcBef>
                <a:spcPts val="0"/>
              </a:spcBef>
              <a:spcAft>
                <a:spcPts val="0"/>
              </a:spcAft>
              <a:defRPr sz="4400">
                <a:solidFill>
                  <a:srgbClr val="00B0F0"/>
                </a:solidFill>
                <a:latin typeface="PT Sans Narrow"/>
                <a:ea typeface="PT Sans Narrow"/>
                <a:cs typeface="PT Sans Narrow"/>
                <a:sym typeface="PT Sans Narrow"/>
              </a:defRPr>
            </a:lvl7pPr>
            <a:lvl8pPr marL="1371600" lvl="7" algn="l" rtl="0">
              <a:spcBef>
                <a:spcPts val="0"/>
              </a:spcBef>
              <a:spcAft>
                <a:spcPts val="0"/>
              </a:spcAft>
              <a:defRPr sz="4400">
                <a:solidFill>
                  <a:srgbClr val="00B0F0"/>
                </a:solidFill>
                <a:latin typeface="PT Sans Narrow"/>
                <a:ea typeface="PT Sans Narrow"/>
                <a:cs typeface="PT Sans Narrow"/>
                <a:sym typeface="PT Sans Narrow"/>
              </a:defRPr>
            </a:lvl8pPr>
            <a:lvl9pPr marL="1828800" lvl="8" algn="l" rtl="0">
              <a:spcBef>
                <a:spcPts val="0"/>
              </a:spcBef>
              <a:spcAft>
                <a:spcPts val="0"/>
              </a:spcAft>
              <a:defRPr sz="4400">
                <a:solidFill>
                  <a:srgbClr val="00B0F0"/>
                </a:solidFill>
                <a:latin typeface="PT Sans Narrow"/>
                <a:ea typeface="PT Sans Narrow"/>
                <a:cs typeface="PT Sans Narrow"/>
                <a:sym typeface="PT Sans Narrow"/>
              </a:defRPr>
            </a:lvl9pPr>
          </a:lstStyle>
          <a:p>
            <a:endParaRPr dirty="0"/>
          </a:p>
        </p:txBody>
      </p:sp>
      <p:sp>
        <p:nvSpPr>
          <p:cNvPr id="16" name="Shape 57"/>
          <p:cNvSpPr txBox="1">
            <a:spLocks noGrp="1"/>
          </p:cNvSpPr>
          <p:nvPr userDrawn="1">
            <p:ph type="body" idx="10"/>
          </p:nvPr>
        </p:nvSpPr>
        <p:spPr>
          <a:xfrm>
            <a:off x="189560" y="634096"/>
            <a:ext cx="8954440" cy="311089"/>
          </a:xfrm>
          <a:prstGeom prst="rect">
            <a:avLst/>
          </a:prstGeom>
          <a:noFill/>
          <a:ln>
            <a:noFill/>
          </a:ln>
        </p:spPr>
        <p:txBody>
          <a:bodyPr lIns="91425" tIns="91425" rIns="91425" bIns="91425" anchor="t" anchorCtr="0">
            <a:noAutofit/>
          </a:bodyPr>
          <a:lstStyle>
            <a:lvl1pPr marL="0" lvl="0" indent="0" algn="l" rtl="0">
              <a:spcBef>
                <a:spcPts val="0"/>
              </a:spcBef>
              <a:buClr>
                <a:srgbClr val="1578B7"/>
              </a:buClr>
              <a:buFont typeface="PT Sans Narrow"/>
              <a:buNone/>
              <a:defRPr sz="1800" cap="all">
                <a:solidFill>
                  <a:srgbClr val="15253D"/>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18" name="Text Placeholder 5"/>
          <p:cNvSpPr>
            <a:spLocks noGrp="1"/>
          </p:cNvSpPr>
          <p:nvPr userDrawn="1">
            <p:ph type="body" sz="quarter" idx="11" hasCustomPrompt="1"/>
          </p:nvPr>
        </p:nvSpPr>
        <p:spPr>
          <a:xfrm>
            <a:off x="105830" y="-39686"/>
            <a:ext cx="9144000" cy="230833"/>
          </a:xfrm>
        </p:spPr>
        <p:txBody>
          <a:bodyPr lIns="182880" tIns="91440" rIns="182880" bIns="0">
            <a:noAutofit/>
          </a:bodyPr>
          <a:lstStyle>
            <a:lvl1pPr marL="0" indent="0">
              <a:buNone/>
              <a:defRPr sz="1400" baseline="0">
                <a:solidFill>
                  <a:srgbClr val="595959"/>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Section Header</a:t>
            </a:r>
          </a:p>
        </p:txBody>
      </p:sp>
      <p:sp>
        <p:nvSpPr>
          <p:cNvPr id="19" name="Text Placeholder 5"/>
          <p:cNvSpPr>
            <a:spLocks noGrp="1"/>
          </p:cNvSpPr>
          <p:nvPr userDrawn="1">
            <p:ph type="body" sz="quarter" idx="12" hasCustomPrompt="1"/>
          </p:nvPr>
        </p:nvSpPr>
        <p:spPr>
          <a:xfrm>
            <a:off x="105830" y="4829281"/>
            <a:ext cx="7407726" cy="230833"/>
          </a:xfrm>
        </p:spPr>
        <p:txBody>
          <a:bodyPr lIns="182880" tIns="91440" rIns="182880" bIns="0">
            <a:noAutofit/>
          </a:bodyPr>
          <a:lstStyle>
            <a:lvl1pPr marL="0" indent="0">
              <a:buNone/>
              <a:defRPr sz="1400" b="0" baseline="0">
                <a:solidFill>
                  <a:srgbClr val="595959"/>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Footnotes/Sources: 12pt recommended, no lower than a 8pt </a:t>
            </a:r>
          </a:p>
        </p:txBody>
      </p:sp>
      <p:pic>
        <p:nvPicPr>
          <p:cNvPr id="17" name="Picture 16" descr="RMI_LOGO.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92619" y="4772858"/>
            <a:ext cx="406756" cy="366080"/>
          </a:xfrm>
          <a:prstGeom prst="rect">
            <a:avLst/>
          </a:prstGeom>
        </p:spPr>
      </p:pic>
    </p:spTree>
    <p:extLst>
      <p:ext uri="{BB962C8B-B14F-4D97-AF65-F5344CB8AC3E}">
        <p14:creationId xmlns:p14="http://schemas.microsoft.com/office/powerpoint/2010/main" val="775920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hree Content w Sub Title">
    <p:spTree>
      <p:nvGrpSpPr>
        <p:cNvPr id="1" name="Shape 91"/>
        <p:cNvGrpSpPr/>
        <p:nvPr/>
      </p:nvGrpSpPr>
      <p:grpSpPr>
        <a:xfrm>
          <a:off x="0" y="0"/>
          <a:ext cx="0" cy="0"/>
          <a:chOff x="0" y="0"/>
          <a:chExt cx="0" cy="0"/>
        </a:xfrm>
      </p:grpSpPr>
      <p:sp>
        <p:nvSpPr>
          <p:cNvPr id="17" name="Rectangle 16"/>
          <p:cNvSpPr/>
          <p:nvPr userDrawn="1"/>
        </p:nvSpPr>
        <p:spPr>
          <a:xfrm>
            <a:off x="0" y="4753018"/>
            <a:ext cx="9144000" cy="398990"/>
          </a:xfrm>
          <a:prstGeom prst="rect">
            <a:avLst/>
          </a:prstGeom>
          <a:solidFill>
            <a:srgbClr val="C2C1BA"/>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18" name="Isosceles Triangle 17"/>
          <p:cNvSpPr/>
          <p:nvPr userDrawn="1"/>
        </p:nvSpPr>
        <p:spPr>
          <a:xfrm rot="10800000">
            <a:off x="8525788" y="4744510"/>
            <a:ext cx="387051" cy="200178"/>
          </a:xfrm>
          <a:prstGeom prst="triangle">
            <a:avLst/>
          </a:prstGeom>
          <a:solidFill>
            <a:schemeClr val="bg1"/>
          </a:solidFill>
          <a:ln w="28575" cmpd="sng">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92" name="Shape 92"/>
          <p:cNvSpPr txBox="1">
            <a:spLocks noGrp="1"/>
          </p:cNvSpPr>
          <p:nvPr userDrawn="1">
            <p:ph type="title"/>
          </p:nvPr>
        </p:nvSpPr>
        <p:spPr>
          <a:xfrm>
            <a:off x="13" y="66054"/>
            <a:ext cx="9143999" cy="536972"/>
          </a:xfrm>
          <a:prstGeom prst="rect">
            <a:avLst/>
          </a:prstGeom>
          <a:noFill/>
          <a:ln>
            <a:noFill/>
          </a:ln>
        </p:spPr>
        <p:txBody>
          <a:bodyPr lIns="91425" tIns="91425" rIns="91425" bIns="91425" anchor="ctr" anchorCtr="0"/>
          <a:lstStyle>
            <a:lvl1pPr lvl="0" algn="ctr" rtl="0">
              <a:spcBef>
                <a:spcPts val="0"/>
              </a:spcBef>
              <a:spcAft>
                <a:spcPts val="0"/>
              </a:spcAft>
              <a:defRPr sz="3000">
                <a:solidFill>
                  <a:srgbClr val="15253D"/>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200" lvl="5" algn="l" rtl="0">
              <a:spcBef>
                <a:spcPts val="0"/>
              </a:spcBef>
              <a:spcAft>
                <a:spcPts val="0"/>
              </a:spcAft>
              <a:defRPr sz="4400">
                <a:solidFill>
                  <a:srgbClr val="00B0F0"/>
                </a:solidFill>
                <a:latin typeface="PT Sans Narrow"/>
                <a:ea typeface="PT Sans Narrow"/>
                <a:cs typeface="PT Sans Narrow"/>
                <a:sym typeface="PT Sans Narrow"/>
              </a:defRPr>
            </a:lvl6pPr>
            <a:lvl7pPr marL="914400" lvl="6" algn="l" rtl="0">
              <a:spcBef>
                <a:spcPts val="0"/>
              </a:spcBef>
              <a:spcAft>
                <a:spcPts val="0"/>
              </a:spcAft>
              <a:defRPr sz="4400">
                <a:solidFill>
                  <a:srgbClr val="00B0F0"/>
                </a:solidFill>
                <a:latin typeface="PT Sans Narrow"/>
                <a:ea typeface="PT Sans Narrow"/>
                <a:cs typeface="PT Sans Narrow"/>
                <a:sym typeface="PT Sans Narrow"/>
              </a:defRPr>
            </a:lvl7pPr>
            <a:lvl8pPr marL="1371600" lvl="7" algn="l" rtl="0">
              <a:spcBef>
                <a:spcPts val="0"/>
              </a:spcBef>
              <a:spcAft>
                <a:spcPts val="0"/>
              </a:spcAft>
              <a:defRPr sz="4400">
                <a:solidFill>
                  <a:srgbClr val="00B0F0"/>
                </a:solidFill>
                <a:latin typeface="PT Sans Narrow"/>
                <a:ea typeface="PT Sans Narrow"/>
                <a:cs typeface="PT Sans Narrow"/>
                <a:sym typeface="PT Sans Narrow"/>
              </a:defRPr>
            </a:lvl8pPr>
            <a:lvl9pPr marL="1828800" lvl="8" algn="l" rtl="0">
              <a:spcBef>
                <a:spcPts val="0"/>
              </a:spcBef>
              <a:spcAft>
                <a:spcPts val="0"/>
              </a:spcAft>
              <a:defRPr sz="4400">
                <a:solidFill>
                  <a:srgbClr val="00B0F0"/>
                </a:solidFill>
                <a:latin typeface="PT Sans Narrow"/>
                <a:ea typeface="PT Sans Narrow"/>
                <a:cs typeface="PT Sans Narrow"/>
                <a:sym typeface="PT Sans Narrow"/>
              </a:defRPr>
            </a:lvl9pPr>
          </a:lstStyle>
          <a:p>
            <a:endParaRPr dirty="0"/>
          </a:p>
        </p:txBody>
      </p:sp>
      <p:sp>
        <p:nvSpPr>
          <p:cNvPr id="93" name="Shape 93"/>
          <p:cNvSpPr txBox="1">
            <a:spLocks noGrp="1"/>
          </p:cNvSpPr>
          <p:nvPr userDrawn="1">
            <p:ph type="body" idx="1"/>
          </p:nvPr>
        </p:nvSpPr>
        <p:spPr>
          <a:xfrm>
            <a:off x="202275" y="4268778"/>
            <a:ext cx="2666999" cy="341323"/>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000000"/>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94" name="Shape 94"/>
          <p:cNvSpPr txBox="1">
            <a:spLocks noGrp="1"/>
          </p:cNvSpPr>
          <p:nvPr userDrawn="1">
            <p:ph type="body" idx="2"/>
          </p:nvPr>
        </p:nvSpPr>
        <p:spPr>
          <a:xfrm>
            <a:off x="202275" y="1143000"/>
            <a:ext cx="2666999" cy="3055937"/>
          </a:xfrm>
          <a:prstGeom prst="rect">
            <a:avLst/>
          </a:prstGeom>
          <a:noFill/>
          <a:ln>
            <a:noFill/>
          </a:ln>
        </p:spPr>
        <p:txBody>
          <a:bodyPr lIns="91425" tIns="91425" rIns="91425" bIns="91425" anchor="t" anchorCtr="0">
            <a:normAutofit/>
          </a:bodyPr>
          <a:lstStyle>
            <a:lvl1pPr marL="164592" lvl="0" indent="-164592" rtl="0">
              <a:spcBef>
                <a:spcPts val="0"/>
              </a:spcBef>
              <a:buClr>
                <a:srgbClr val="000000"/>
              </a:buClr>
              <a:buFont typeface="Arial"/>
              <a:buChar char="•"/>
              <a:defRPr sz="1600">
                <a:solidFill>
                  <a:srgbClr val="000000"/>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95" name="Shape 95"/>
          <p:cNvSpPr txBox="1">
            <a:spLocks noGrp="1"/>
          </p:cNvSpPr>
          <p:nvPr userDrawn="1">
            <p:ph type="body" idx="3"/>
          </p:nvPr>
        </p:nvSpPr>
        <p:spPr>
          <a:xfrm>
            <a:off x="6209363" y="4268778"/>
            <a:ext cx="2666999" cy="341323"/>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000000"/>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a:p>
        </p:txBody>
      </p:sp>
      <p:sp>
        <p:nvSpPr>
          <p:cNvPr id="96" name="Shape 96"/>
          <p:cNvSpPr txBox="1">
            <a:spLocks noGrp="1"/>
          </p:cNvSpPr>
          <p:nvPr userDrawn="1">
            <p:ph type="body" idx="4"/>
          </p:nvPr>
        </p:nvSpPr>
        <p:spPr>
          <a:xfrm>
            <a:off x="6209363" y="1143003"/>
            <a:ext cx="2666999" cy="3055937"/>
          </a:xfrm>
          <a:prstGeom prst="rect">
            <a:avLst/>
          </a:prstGeom>
          <a:noFill/>
          <a:ln>
            <a:noFill/>
          </a:ln>
        </p:spPr>
        <p:txBody>
          <a:bodyPr lIns="91425" tIns="91425" rIns="91425" bIns="91425" anchor="t" anchorCtr="0">
            <a:normAutofit/>
          </a:bodyPr>
          <a:lstStyle>
            <a:lvl1pPr marL="164592" lvl="0" indent="-164592" rtl="0">
              <a:spcBef>
                <a:spcPts val="0"/>
              </a:spcBef>
              <a:buClr>
                <a:srgbClr val="000000"/>
              </a:buClr>
              <a:buFont typeface="Arial"/>
              <a:buChar char="•"/>
              <a:defRPr sz="1600">
                <a:solidFill>
                  <a:srgbClr val="000000"/>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97" name="Shape 97"/>
          <p:cNvSpPr txBox="1">
            <a:spLocks noGrp="1"/>
          </p:cNvSpPr>
          <p:nvPr userDrawn="1">
            <p:ph type="body" idx="5"/>
          </p:nvPr>
        </p:nvSpPr>
        <p:spPr>
          <a:xfrm>
            <a:off x="3200418" y="4268778"/>
            <a:ext cx="2666999" cy="341323"/>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000000"/>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98" name="Shape 98"/>
          <p:cNvSpPr txBox="1">
            <a:spLocks noGrp="1"/>
          </p:cNvSpPr>
          <p:nvPr userDrawn="1">
            <p:ph type="body" idx="6"/>
          </p:nvPr>
        </p:nvSpPr>
        <p:spPr>
          <a:xfrm>
            <a:off x="3200418" y="1143003"/>
            <a:ext cx="2666999" cy="3055937"/>
          </a:xfrm>
          <a:prstGeom prst="rect">
            <a:avLst/>
          </a:prstGeom>
          <a:noFill/>
          <a:ln>
            <a:noFill/>
          </a:ln>
        </p:spPr>
        <p:txBody>
          <a:bodyPr lIns="91425" tIns="91425" rIns="91425" bIns="91425" anchor="t" anchorCtr="0">
            <a:normAutofit/>
          </a:bodyPr>
          <a:lstStyle>
            <a:lvl1pPr marL="164592" lvl="0" indent="-164592" rtl="0">
              <a:spcBef>
                <a:spcPts val="0"/>
              </a:spcBef>
              <a:buClr>
                <a:srgbClr val="000000"/>
              </a:buClr>
              <a:buFont typeface="Arial"/>
              <a:buChar char="•"/>
              <a:defRPr sz="1600">
                <a:solidFill>
                  <a:srgbClr val="000000"/>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99" name="Shape 99"/>
          <p:cNvSpPr txBox="1">
            <a:spLocks noGrp="1"/>
          </p:cNvSpPr>
          <p:nvPr userDrawn="1">
            <p:ph type="body" idx="7"/>
          </p:nvPr>
        </p:nvSpPr>
        <p:spPr>
          <a:xfrm>
            <a:off x="13" y="566519"/>
            <a:ext cx="9143999" cy="400049"/>
          </a:xfrm>
          <a:prstGeom prst="rect">
            <a:avLst/>
          </a:prstGeom>
          <a:noFill/>
          <a:ln>
            <a:noFill/>
          </a:ln>
        </p:spPr>
        <p:txBody>
          <a:bodyPr lIns="91425" tIns="91425" rIns="91425" bIns="91425" anchor="t" anchorCtr="0">
            <a:normAutofit/>
          </a:bodyPr>
          <a:lstStyle>
            <a:lvl1pPr marL="0" lvl="0" indent="0" algn="ctr" rtl="0">
              <a:spcBef>
                <a:spcPts val="0"/>
              </a:spcBef>
              <a:buClr>
                <a:srgbClr val="1578B7"/>
              </a:buClr>
              <a:buFont typeface="PT Sans Narrow"/>
              <a:buNone/>
              <a:defRPr sz="1800" cap="all">
                <a:solidFill>
                  <a:srgbClr val="15253D"/>
                </a:solidFill>
                <a:latin typeface="Arial Narrow"/>
                <a:ea typeface="PT Sans Narrow"/>
                <a:cs typeface="Arial Narrow"/>
                <a:sym typeface="PT Sans Narrow"/>
              </a:defRPr>
            </a:lvl1pPr>
            <a:lvl2pPr marL="457200" lvl="1" indent="0" rtl="0">
              <a:spcBef>
                <a:spcPts val="0"/>
              </a:spcBef>
              <a:buFont typeface="Calibri"/>
              <a:buNone/>
              <a:defRPr/>
            </a:lvl2pPr>
            <a:lvl3pPr marL="914400" lvl="2" indent="0" rtl="0">
              <a:spcBef>
                <a:spcPts val="0"/>
              </a:spcBef>
              <a:buFont typeface="Calibri"/>
              <a:buNone/>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16" name="TextBox 15"/>
          <p:cNvSpPr txBox="1"/>
          <p:nvPr userDrawn="1"/>
        </p:nvSpPr>
        <p:spPr>
          <a:xfrm>
            <a:off x="8437809" y="4692325"/>
            <a:ext cx="569332"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dirty="0">
              <a:solidFill>
                <a:srgbClr val="6C6C6C"/>
              </a:solidFill>
              <a:latin typeface="Arial Narrow"/>
              <a:cs typeface="Arial Narrow"/>
            </a:endParaRPr>
          </a:p>
        </p:txBody>
      </p:sp>
      <p:sp>
        <p:nvSpPr>
          <p:cNvPr id="19" name="Text Placeholder 5"/>
          <p:cNvSpPr>
            <a:spLocks noGrp="1"/>
          </p:cNvSpPr>
          <p:nvPr userDrawn="1">
            <p:ph type="body" sz="quarter" idx="10" hasCustomPrompt="1"/>
          </p:nvPr>
        </p:nvSpPr>
        <p:spPr>
          <a:xfrm>
            <a:off x="105830" y="-39686"/>
            <a:ext cx="9144000" cy="230833"/>
          </a:xfrm>
        </p:spPr>
        <p:txBody>
          <a:bodyPr lIns="182880" tIns="91440" rIns="182880" bIns="0">
            <a:noAutofit/>
          </a:bodyPr>
          <a:lstStyle>
            <a:lvl1pPr marL="0" indent="0">
              <a:buNone/>
              <a:defRPr sz="1400" baseline="0">
                <a:solidFill>
                  <a:srgbClr val="595959"/>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Section Header</a:t>
            </a:r>
          </a:p>
        </p:txBody>
      </p:sp>
      <p:sp>
        <p:nvSpPr>
          <p:cNvPr id="20" name="Text Placeholder 5"/>
          <p:cNvSpPr>
            <a:spLocks noGrp="1"/>
          </p:cNvSpPr>
          <p:nvPr userDrawn="1">
            <p:ph type="body" sz="quarter" idx="11" hasCustomPrompt="1"/>
          </p:nvPr>
        </p:nvSpPr>
        <p:spPr>
          <a:xfrm>
            <a:off x="105830" y="4829281"/>
            <a:ext cx="7407726" cy="230833"/>
          </a:xfrm>
        </p:spPr>
        <p:txBody>
          <a:bodyPr lIns="182880" tIns="91440" rIns="182880" bIns="0">
            <a:noAutofit/>
          </a:bodyPr>
          <a:lstStyle>
            <a:lvl1pPr marL="0" indent="0">
              <a:buNone/>
              <a:defRPr sz="1400" b="0" baseline="0">
                <a:solidFill>
                  <a:srgbClr val="595959"/>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Footnotes/Sources: 12pt recommended, no lower than a 8pt </a:t>
            </a:r>
          </a:p>
        </p:txBody>
      </p:sp>
      <p:pic>
        <p:nvPicPr>
          <p:cNvPr id="22" name="Picture 21" descr="RMI_LOGO.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92619" y="4772858"/>
            <a:ext cx="406756" cy="366080"/>
          </a:xfrm>
          <a:prstGeom prst="rect">
            <a:avLst/>
          </a:prstGeom>
        </p:spPr>
      </p:pic>
    </p:spTree>
    <p:extLst>
      <p:ext uri="{BB962C8B-B14F-4D97-AF65-F5344CB8AC3E}">
        <p14:creationId xmlns:p14="http://schemas.microsoft.com/office/powerpoint/2010/main" val="2671113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Six Content w Sub Title">
    <p:spTree>
      <p:nvGrpSpPr>
        <p:cNvPr id="1" name="Shape 111"/>
        <p:cNvGrpSpPr/>
        <p:nvPr/>
      </p:nvGrpSpPr>
      <p:grpSpPr>
        <a:xfrm>
          <a:off x="0" y="0"/>
          <a:ext cx="0" cy="0"/>
          <a:chOff x="0" y="0"/>
          <a:chExt cx="0" cy="0"/>
        </a:xfrm>
      </p:grpSpPr>
      <p:sp>
        <p:nvSpPr>
          <p:cNvPr id="20" name="Rectangle 19"/>
          <p:cNvSpPr/>
          <p:nvPr userDrawn="1"/>
        </p:nvSpPr>
        <p:spPr>
          <a:xfrm>
            <a:off x="0" y="4753018"/>
            <a:ext cx="9144000" cy="398990"/>
          </a:xfrm>
          <a:prstGeom prst="rect">
            <a:avLst/>
          </a:prstGeom>
          <a:solidFill>
            <a:srgbClr val="C2C1BA"/>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22" name="Isosceles Triangle 21"/>
          <p:cNvSpPr/>
          <p:nvPr userDrawn="1"/>
        </p:nvSpPr>
        <p:spPr>
          <a:xfrm rot="10800000">
            <a:off x="8525788" y="4744510"/>
            <a:ext cx="387051" cy="200178"/>
          </a:xfrm>
          <a:prstGeom prst="triangle">
            <a:avLst/>
          </a:prstGeom>
          <a:solidFill>
            <a:schemeClr val="bg1"/>
          </a:solidFill>
          <a:ln w="28575" cmpd="sng">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21" name="TextBox 20"/>
          <p:cNvSpPr txBox="1"/>
          <p:nvPr userDrawn="1"/>
        </p:nvSpPr>
        <p:spPr>
          <a:xfrm>
            <a:off x="8437807" y="4692325"/>
            <a:ext cx="562034"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dirty="0">
              <a:solidFill>
                <a:srgbClr val="6C6C6C"/>
              </a:solidFill>
              <a:latin typeface="Arial Narrow"/>
              <a:cs typeface="Arial Narrow"/>
            </a:endParaRPr>
          </a:p>
        </p:txBody>
      </p:sp>
      <p:sp>
        <p:nvSpPr>
          <p:cNvPr id="24" name="Text Placeholder 5"/>
          <p:cNvSpPr>
            <a:spLocks noGrp="1"/>
          </p:cNvSpPr>
          <p:nvPr userDrawn="1">
            <p:ph type="body" sz="quarter" idx="11" hasCustomPrompt="1"/>
          </p:nvPr>
        </p:nvSpPr>
        <p:spPr>
          <a:xfrm>
            <a:off x="105830" y="4829281"/>
            <a:ext cx="7407726" cy="230833"/>
          </a:xfrm>
        </p:spPr>
        <p:txBody>
          <a:bodyPr lIns="182880" tIns="91440" rIns="182880" bIns="0">
            <a:noAutofit/>
          </a:bodyPr>
          <a:lstStyle>
            <a:lvl1pPr marL="0" indent="0">
              <a:buNone/>
              <a:defRPr sz="1400" b="0" baseline="0">
                <a:solidFill>
                  <a:srgbClr val="595959"/>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Footnotes/Sources: 12pt recommended, no lower than a 8pt </a:t>
            </a:r>
          </a:p>
        </p:txBody>
      </p:sp>
      <p:sp>
        <p:nvSpPr>
          <p:cNvPr id="25" name="Text Placeholder 5"/>
          <p:cNvSpPr>
            <a:spLocks noGrp="1"/>
          </p:cNvSpPr>
          <p:nvPr userDrawn="1">
            <p:ph type="body" sz="quarter" idx="10" hasCustomPrompt="1"/>
          </p:nvPr>
        </p:nvSpPr>
        <p:spPr>
          <a:xfrm>
            <a:off x="105830" y="-39686"/>
            <a:ext cx="9144000" cy="230833"/>
          </a:xfrm>
        </p:spPr>
        <p:txBody>
          <a:bodyPr lIns="182880" tIns="91440" rIns="182880" bIns="0">
            <a:noAutofit/>
          </a:bodyPr>
          <a:lstStyle>
            <a:lvl1pPr marL="0" indent="0">
              <a:buNone/>
              <a:defRPr sz="1400" baseline="0">
                <a:solidFill>
                  <a:srgbClr val="595959"/>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Section Header</a:t>
            </a:r>
          </a:p>
        </p:txBody>
      </p:sp>
      <p:sp>
        <p:nvSpPr>
          <p:cNvPr id="26" name="Shape 92"/>
          <p:cNvSpPr txBox="1">
            <a:spLocks noGrp="1"/>
          </p:cNvSpPr>
          <p:nvPr userDrawn="1">
            <p:ph type="title"/>
          </p:nvPr>
        </p:nvSpPr>
        <p:spPr>
          <a:xfrm>
            <a:off x="13" y="66054"/>
            <a:ext cx="9143999" cy="536972"/>
          </a:xfrm>
          <a:prstGeom prst="rect">
            <a:avLst/>
          </a:prstGeom>
          <a:noFill/>
          <a:ln>
            <a:noFill/>
          </a:ln>
        </p:spPr>
        <p:txBody>
          <a:bodyPr lIns="91425" tIns="91425" rIns="91425" bIns="91425" anchor="ctr" anchorCtr="0"/>
          <a:lstStyle>
            <a:lvl1pPr lvl="0" algn="ctr" rtl="0">
              <a:spcBef>
                <a:spcPts val="0"/>
              </a:spcBef>
              <a:spcAft>
                <a:spcPts val="0"/>
              </a:spcAft>
              <a:defRPr sz="3000">
                <a:solidFill>
                  <a:srgbClr val="15253D"/>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200" lvl="5" algn="l" rtl="0">
              <a:spcBef>
                <a:spcPts val="0"/>
              </a:spcBef>
              <a:spcAft>
                <a:spcPts val="0"/>
              </a:spcAft>
              <a:defRPr sz="4400">
                <a:solidFill>
                  <a:srgbClr val="00B0F0"/>
                </a:solidFill>
                <a:latin typeface="PT Sans Narrow"/>
                <a:ea typeface="PT Sans Narrow"/>
                <a:cs typeface="PT Sans Narrow"/>
                <a:sym typeface="PT Sans Narrow"/>
              </a:defRPr>
            </a:lvl6pPr>
            <a:lvl7pPr marL="914400" lvl="6" algn="l" rtl="0">
              <a:spcBef>
                <a:spcPts val="0"/>
              </a:spcBef>
              <a:spcAft>
                <a:spcPts val="0"/>
              </a:spcAft>
              <a:defRPr sz="4400">
                <a:solidFill>
                  <a:srgbClr val="00B0F0"/>
                </a:solidFill>
                <a:latin typeface="PT Sans Narrow"/>
                <a:ea typeface="PT Sans Narrow"/>
                <a:cs typeface="PT Sans Narrow"/>
                <a:sym typeface="PT Sans Narrow"/>
              </a:defRPr>
            </a:lvl7pPr>
            <a:lvl8pPr marL="1371600" lvl="7" algn="l" rtl="0">
              <a:spcBef>
                <a:spcPts val="0"/>
              </a:spcBef>
              <a:spcAft>
                <a:spcPts val="0"/>
              </a:spcAft>
              <a:defRPr sz="4400">
                <a:solidFill>
                  <a:srgbClr val="00B0F0"/>
                </a:solidFill>
                <a:latin typeface="PT Sans Narrow"/>
                <a:ea typeface="PT Sans Narrow"/>
                <a:cs typeface="PT Sans Narrow"/>
                <a:sym typeface="PT Sans Narrow"/>
              </a:defRPr>
            </a:lvl8pPr>
            <a:lvl9pPr marL="1828800" lvl="8" algn="l" rtl="0">
              <a:spcBef>
                <a:spcPts val="0"/>
              </a:spcBef>
              <a:spcAft>
                <a:spcPts val="0"/>
              </a:spcAft>
              <a:defRPr sz="4400">
                <a:solidFill>
                  <a:srgbClr val="00B0F0"/>
                </a:solidFill>
                <a:latin typeface="PT Sans Narrow"/>
                <a:ea typeface="PT Sans Narrow"/>
                <a:cs typeface="PT Sans Narrow"/>
                <a:sym typeface="PT Sans Narrow"/>
              </a:defRPr>
            </a:lvl9pPr>
          </a:lstStyle>
          <a:p>
            <a:endParaRPr dirty="0"/>
          </a:p>
        </p:txBody>
      </p:sp>
      <p:sp>
        <p:nvSpPr>
          <p:cNvPr id="27" name="Shape 99"/>
          <p:cNvSpPr txBox="1">
            <a:spLocks noGrp="1"/>
          </p:cNvSpPr>
          <p:nvPr userDrawn="1">
            <p:ph type="body" idx="16"/>
          </p:nvPr>
        </p:nvSpPr>
        <p:spPr>
          <a:xfrm>
            <a:off x="13" y="566519"/>
            <a:ext cx="9143999" cy="400049"/>
          </a:xfrm>
          <a:prstGeom prst="rect">
            <a:avLst/>
          </a:prstGeom>
          <a:noFill/>
          <a:ln>
            <a:noFill/>
          </a:ln>
        </p:spPr>
        <p:txBody>
          <a:bodyPr lIns="91425" tIns="91425" rIns="91425" bIns="91425" anchor="t" anchorCtr="0">
            <a:normAutofit/>
          </a:bodyPr>
          <a:lstStyle>
            <a:lvl1pPr marL="0" lvl="0" indent="0" algn="ctr" rtl="0">
              <a:spcBef>
                <a:spcPts val="0"/>
              </a:spcBef>
              <a:buClr>
                <a:srgbClr val="1578B7"/>
              </a:buClr>
              <a:buFont typeface="PT Sans Narrow"/>
              <a:buNone/>
              <a:defRPr sz="1800" cap="all">
                <a:solidFill>
                  <a:srgbClr val="15253D"/>
                </a:solidFill>
                <a:latin typeface="Arial Narrow"/>
                <a:ea typeface="PT Sans Narrow"/>
                <a:cs typeface="Arial Narrow"/>
                <a:sym typeface="PT Sans Narrow"/>
              </a:defRPr>
            </a:lvl1pPr>
            <a:lvl2pPr marL="457200" lvl="1" indent="0" rtl="0">
              <a:spcBef>
                <a:spcPts val="0"/>
              </a:spcBef>
              <a:buFont typeface="Calibri"/>
              <a:buNone/>
              <a:defRPr/>
            </a:lvl2pPr>
            <a:lvl3pPr marL="914400" lvl="2" indent="0" rtl="0">
              <a:spcBef>
                <a:spcPts val="0"/>
              </a:spcBef>
              <a:buFont typeface="Calibri"/>
              <a:buNone/>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28" name="Shape 129"/>
          <p:cNvSpPr txBox="1">
            <a:spLocks noGrp="1"/>
          </p:cNvSpPr>
          <p:nvPr userDrawn="1">
            <p:ph type="body" idx="1"/>
          </p:nvPr>
        </p:nvSpPr>
        <p:spPr>
          <a:xfrm>
            <a:off x="202275" y="4343399"/>
            <a:ext cx="2666999" cy="342066"/>
          </a:xfrm>
          <a:prstGeom prst="rect">
            <a:avLst/>
          </a:prstGeom>
          <a:noFill/>
          <a:ln>
            <a:noFill/>
          </a:ln>
        </p:spPr>
        <p:txBody>
          <a:bodyPr lIns="91425" tIns="91425" rIns="91425" bIns="91425" anchor="t" anchorCtr="0"/>
          <a:lstStyle>
            <a:lvl1pPr lvl="0" algn="ctr" rtl="0">
              <a:spcBef>
                <a:spcPts val="0"/>
              </a:spcBef>
              <a:buClr>
                <a:srgbClr val="3F3F3F"/>
              </a:buClr>
              <a:buFont typeface="PT Sans Narrow"/>
              <a:buNone/>
              <a:defRPr sz="1400" b="1">
                <a:solidFill>
                  <a:schemeClr val="tx1"/>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29" name="Shape 130"/>
          <p:cNvSpPr txBox="1">
            <a:spLocks noGrp="1"/>
          </p:cNvSpPr>
          <p:nvPr userDrawn="1">
            <p:ph type="body" idx="2"/>
          </p:nvPr>
        </p:nvSpPr>
        <p:spPr>
          <a:xfrm>
            <a:off x="202275" y="3086108"/>
            <a:ext cx="2666999" cy="1200149"/>
          </a:xfrm>
          <a:prstGeom prst="rect">
            <a:avLst/>
          </a:prstGeom>
          <a:noFill/>
          <a:ln>
            <a:noFill/>
          </a:ln>
        </p:spPr>
        <p:txBody>
          <a:bodyPr lIns="91425" tIns="91425" rIns="91425" bIns="91425" anchor="t" anchorCtr="0">
            <a:normAutofit/>
          </a:bodyPr>
          <a:lstStyle>
            <a:lvl1pPr marL="164592" lvl="0" indent="-164592" rtl="0">
              <a:spcBef>
                <a:spcPts val="0"/>
              </a:spcBef>
              <a:buClr>
                <a:srgbClr val="000000"/>
              </a:buClr>
              <a:buFont typeface="Arial"/>
              <a:buChar char="•"/>
              <a:defRPr sz="1600">
                <a:solidFill>
                  <a:srgbClr val="000000"/>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a:p>
        </p:txBody>
      </p:sp>
      <p:sp>
        <p:nvSpPr>
          <p:cNvPr id="30" name="Shape 131"/>
          <p:cNvSpPr txBox="1">
            <a:spLocks noGrp="1"/>
          </p:cNvSpPr>
          <p:nvPr userDrawn="1">
            <p:ph type="body" idx="3"/>
          </p:nvPr>
        </p:nvSpPr>
        <p:spPr>
          <a:xfrm>
            <a:off x="6209363" y="4343400"/>
            <a:ext cx="2666999" cy="342066"/>
          </a:xfrm>
          <a:prstGeom prst="rect">
            <a:avLst/>
          </a:prstGeom>
          <a:noFill/>
          <a:ln>
            <a:noFill/>
          </a:ln>
        </p:spPr>
        <p:txBody>
          <a:bodyPr lIns="91425" tIns="91425" rIns="91425" bIns="91425" anchor="t" anchorCtr="0"/>
          <a:lstStyle>
            <a:lvl1pPr lvl="0" algn="ctr" rtl="0">
              <a:spcBef>
                <a:spcPts val="0"/>
              </a:spcBef>
              <a:buClr>
                <a:srgbClr val="3F3F3F"/>
              </a:buClr>
              <a:buFont typeface="PT Sans Narrow"/>
              <a:buNone/>
              <a:defRPr sz="1400" b="1">
                <a:solidFill>
                  <a:srgbClr val="000410"/>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31" name="Shape 132"/>
          <p:cNvSpPr txBox="1">
            <a:spLocks noGrp="1"/>
          </p:cNvSpPr>
          <p:nvPr userDrawn="1">
            <p:ph type="body" idx="4"/>
          </p:nvPr>
        </p:nvSpPr>
        <p:spPr>
          <a:xfrm>
            <a:off x="6209363" y="3086109"/>
            <a:ext cx="2666999" cy="1200149"/>
          </a:xfrm>
          <a:prstGeom prst="rect">
            <a:avLst/>
          </a:prstGeom>
          <a:noFill/>
          <a:ln>
            <a:noFill/>
          </a:ln>
        </p:spPr>
        <p:txBody>
          <a:bodyPr lIns="91425" tIns="91425" rIns="91425" bIns="91425" anchor="t" anchorCtr="0">
            <a:normAutofit/>
          </a:bodyPr>
          <a:lstStyle>
            <a:lvl1pPr marL="164592" lvl="0" indent="-164592" rtl="0">
              <a:spcBef>
                <a:spcPts val="0"/>
              </a:spcBef>
              <a:buFont typeface="Arial"/>
              <a:buChar char="•"/>
              <a:defRPr sz="1600"/>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32" name="Shape 133"/>
          <p:cNvSpPr txBox="1">
            <a:spLocks noGrp="1"/>
          </p:cNvSpPr>
          <p:nvPr userDrawn="1">
            <p:ph type="body" idx="5"/>
          </p:nvPr>
        </p:nvSpPr>
        <p:spPr>
          <a:xfrm>
            <a:off x="3213118" y="4343400"/>
            <a:ext cx="2666999" cy="342066"/>
          </a:xfrm>
          <a:prstGeom prst="rect">
            <a:avLst/>
          </a:prstGeom>
          <a:noFill/>
          <a:ln>
            <a:noFill/>
          </a:ln>
        </p:spPr>
        <p:txBody>
          <a:bodyPr lIns="91425" tIns="91425" rIns="91425" bIns="91425" anchor="t" anchorCtr="0"/>
          <a:lstStyle>
            <a:lvl1pPr lvl="0" algn="ctr" rtl="0">
              <a:spcBef>
                <a:spcPts val="0"/>
              </a:spcBef>
              <a:buClr>
                <a:srgbClr val="3F3F3F"/>
              </a:buClr>
              <a:buFont typeface="PT Sans Narrow"/>
              <a:buNone/>
              <a:defRPr sz="1400" b="1">
                <a:solidFill>
                  <a:srgbClr val="000410"/>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33" name="Shape 134"/>
          <p:cNvSpPr txBox="1">
            <a:spLocks noGrp="1"/>
          </p:cNvSpPr>
          <p:nvPr userDrawn="1">
            <p:ph type="body" idx="6"/>
          </p:nvPr>
        </p:nvSpPr>
        <p:spPr>
          <a:xfrm>
            <a:off x="3213118" y="3086109"/>
            <a:ext cx="2666999" cy="1200149"/>
          </a:xfrm>
          <a:prstGeom prst="rect">
            <a:avLst/>
          </a:prstGeom>
          <a:noFill/>
          <a:ln>
            <a:noFill/>
          </a:ln>
        </p:spPr>
        <p:txBody>
          <a:bodyPr lIns="91425" tIns="91425" rIns="91425" bIns="91425" anchor="t" anchorCtr="0">
            <a:normAutofit/>
          </a:bodyPr>
          <a:lstStyle>
            <a:lvl1pPr marL="164592" lvl="0" indent="-164592" rtl="0">
              <a:spcBef>
                <a:spcPts val="0"/>
              </a:spcBef>
              <a:buFont typeface="Arial"/>
              <a:buChar char="•"/>
              <a:defRPr sz="1600"/>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a:p>
        </p:txBody>
      </p:sp>
      <p:sp>
        <p:nvSpPr>
          <p:cNvPr id="34" name="Shape 136"/>
          <p:cNvSpPr txBox="1">
            <a:spLocks noGrp="1"/>
          </p:cNvSpPr>
          <p:nvPr userDrawn="1">
            <p:ph type="body" idx="8"/>
          </p:nvPr>
        </p:nvSpPr>
        <p:spPr>
          <a:xfrm>
            <a:off x="202275" y="2628899"/>
            <a:ext cx="2666999" cy="342901"/>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000000"/>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35" name="Shape 137"/>
          <p:cNvSpPr txBox="1">
            <a:spLocks noGrp="1"/>
          </p:cNvSpPr>
          <p:nvPr userDrawn="1">
            <p:ph type="body" idx="9"/>
          </p:nvPr>
        </p:nvSpPr>
        <p:spPr>
          <a:xfrm>
            <a:off x="202275" y="1371608"/>
            <a:ext cx="2666999" cy="1200149"/>
          </a:xfrm>
          <a:prstGeom prst="rect">
            <a:avLst/>
          </a:prstGeom>
          <a:noFill/>
          <a:ln>
            <a:noFill/>
          </a:ln>
        </p:spPr>
        <p:txBody>
          <a:bodyPr lIns="91425" tIns="91425" rIns="91425" bIns="91425" anchor="t" anchorCtr="0">
            <a:normAutofit/>
          </a:bodyPr>
          <a:lstStyle>
            <a:lvl1pPr marL="164592" lvl="0" indent="-164592" rtl="0">
              <a:spcBef>
                <a:spcPts val="0"/>
              </a:spcBef>
              <a:buClr>
                <a:srgbClr val="000000"/>
              </a:buClr>
              <a:buFont typeface="Arial"/>
              <a:buChar char="•"/>
              <a:defRPr sz="1600">
                <a:solidFill>
                  <a:srgbClr val="000000"/>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36" name="Shape 138"/>
          <p:cNvSpPr txBox="1">
            <a:spLocks noGrp="1"/>
          </p:cNvSpPr>
          <p:nvPr userDrawn="1">
            <p:ph type="body" idx="13"/>
          </p:nvPr>
        </p:nvSpPr>
        <p:spPr>
          <a:xfrm>
            <a:off x="6209363" y="2628900"/>
            <a:ext cx="2666999" cy="342900"/>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000000"/>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37" name="Shape 139"/>
          <p:cNvSpPr txBox="1">
            <a:spLocks noGrp="1"/>
          </p:cNvSpPr>
          <p:nvPr userDrawn="1">
            <p:ph type="body" idx="14"/>
          </p:nvPr>
        </p:nvSpPr>
        <p:spPr>
          <a:xfrm>
            <a:off x="6209363" y="1371609"/>
            <a:ext cx="2666999" cy="1200149"/>
          </a:xfrm>
          <a:prstGeom prst="rect">
            <a:avLst/>
          </a:prstGeom>
          <a:noFill/>
          <a:ln>
            <a:noFill/>
          </a:ln>
        </p:spPr>
        <p:txBody>
          <a:bodyPr lIns="91425" tIns="91425" rIns="91425" bIns="91425" anchor="t" anchorCtr="0">
            <a:normAutofit/>
          </a:bodyPr>
          <a:lstStyle>
            <a:lvl1pPr marL="164592" lvl="0" indent="-164592" rtl="0">
              <a:spcBef>
                <a:spcPts val="0"/>
              </a:spcBef>
              <a:buClr>
                <a:srgbClr val="000000"/>
              </a:buClr>
              <a:buFont typeface="Arial"/>
              <a:buChar char="•"/>
              <a:defRPr sz="1600">
                <a:solidFill>
                  <a:srgbClr val="000000"/>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38" name="Shape 140"/>
          <p:cNvSpPr txBox="1">
            <a:spLocks noGrp="1"/>
          </p:cNvSpPr>
          <p:nvPr userDrawn="1">
            <p:ph type="body" idx="15"/>
          </p:nvPr>
        </p:nvSpPr>
        <p:spPr>
          <a:xfrm>
            <a:off x="3213118" y="2628900"/>
            <a:ext cx="2666999" cy="342900"/>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000000"/>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39" name="Shape 141"/>
          <p:cNvSpPr txBox="1">
            <a:spLocks noGrp="1"/>
          </p:cNvSpPr>
          <p:nvPr userDrawn="1">
            <p:ph type="body" idx="17"/>
          </p:nvPr>
        </p:nvSpPr>
        <p:spPr>
          <a:xfrm>
            <a:off x="3213118" y="1371609"/>
            <a:ext cx="2666999" cy="1200149"/>
          </a:xfrm>
          <a:prstGeom prst="rect">
            <a:avLst/>
          </a:prstGeom>
          <a:noFill/>
          <a:ln>
            <a:noFill/>
          </a:ln>
        </p:spPr>
        <p:txBody>
          <a:bodyPr lIns="91425" tIns="91425" rIns="91425" bIns="91425" anchor="t" anchorCtr="0">
            <a:normAutofit/>
          </a:bodyPr>
          <a:lstStyle>
            <a:lvl1pPr marL="164592" lvl="0" indent="-164592" rtl="0">
              <a:spcBef>
                <a:spcPts val="0"/>
              </a:spcBef>
              <a:buClr>
                <a:srgbClr val="000000"/>
              </a:buClr>
              <a:buFont typeface="Arial"/>
              <a:buChar char="•"/>
              <a:defRPr sz="1600">
                <a:solidFill>
                  <a:srgbClr val="000000"/>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pic>
        <p:nvPicPr>
          <p:cNvPr id="40" name="Picture 39" descr="RMI_LOGO.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92619" y="4772858"/>
            <a:ext cx="406756" cy="36608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28970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Shape 29"/>
        <p:cNvGrpSpPr/>
        <p:nvPr/>
      </p:nvGrpSpPr>
      <p:grpSpPr>
        <a:xfrm>
          <a:off x="0" y="0"/>
          <a:ext cx="0" cy="0"/>
          <a:chOff x="0" y="0"/>
          <a:chExt cx="0" cy="0"/>
        </a:xfrm>
      </p:grpSpPr>
      <p:sp>
        <p:nvSpPr>
          <p:cNvPr id="10" name="Rectangle 9"/>
          <p:cNvSpPr/>
          <p:nvPr userDrawn="1"/>
        </p:nvSpPr>
        <p:spPr>
          <a:xfrm>
            <a:off x="0" y="4753018"/>
            <a:ext cx="9144000" cy="398990"/>
          </a:xfrm>
          <a:prstGeom prst="rect">
            <a:avLst/>
          </a:prstGeom>
          <a:solidFill>
            <a:srgbClr val="C2C1BA"/>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11" name="Isosceles Triangle 10"/>
          <p:cNvSpPr/>
          <p:nvPr userDrawn="1"/>
        </p:nvSpPr>
        <p:spPr>
          <a:xfrm rot="10800000">
            <a:off x="8525789" y="4744510"/>
            <a:ext cx="387051" cy="200178"/>
          </a:xfrm>
          <a:prstGeom prst="triangle">
            <a:avLst/>
          </a:prstGeom>
          <a:solidFill>
            <a:schemeClr val="bg1"/>
          </a:solidFill>
          <a:ln w="28575" cmpd="sng">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8" name="TextBox 7"/>
          <p:cNvSpPr txBox="1"/>
          <p:nvPr userDrawn="1"/>
        </p:nvSpPr>
        <p:spPr>
          <a:xfrm>
            <a:off x="8459706" y="4688231"/>
            <a:ext cx="532836"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a:solidFill>
                <a:srgbClr val="6C6C6C"/>
              </a:solidFill>
              <a:latin typeface="Arial Narrow"/>
              <a:cs typeface="Arial Narrow"/>
            </a:endParaRPr>
          </a:p>
        </p:txBody>
      </p:sp>
      <p:sp>
        <p:nvSpPr>
          <p:cNvPr id="15" name="Shape 30"/>
          <p:cNvSpPr txBox="1">
            <a:spLocks noGrp="1"/>
          </p:cNvSpPr>
          <p:nvPr userDrawn="1">
            <p:ph type="title"/>
          </p:nvPr>
        </p:nvSpPr>
        <p:spPr>
          <a:xfrm>
            <a:off x="195264" y="191147"/>
            <a:ext cx="8758238" cy="387798"/>
          </a:xfrm>
          <a:prstGeom prst="rect">
            <a:avLst/>
          </a:prstGeom>
          <a:noFill/>
          <a:ln>
            <a:noFill/>
          </a:ln>
        </p:spPr>
        <p:txBody>
          <a:bodyPr wrap="square" lIns="0" tIns="0" rIns="0" bIns="0" anchor="t" anchorCtr="0">
            <a:spAutoFit/>
          </a:bodyPr>
          <a:lstStyle>
            <a:lvl1pPr lvl="0" algn="l" rtl="0">
              <a:spcBef>
                <a:spcPts val="0"/>
              </a:spcBef>
              <a:spcAft>
                <a:spcPts val="0"/>
              </a:spcAft>
              <a:defRPr sz="2800" cap="none" baseline="0">
                <a:solidFill>
                  <a:srgbClr val="15253D"/>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189" lvl="5" algn="l" rtl="0">
              <a:spcBef>
                <a:spcPts val="0"/>
              </a:spcBef>
              <a:spcAft>
                <a:spcPts val="0"/>
              </a:spcAft>
              <a:defRPr sz="4400">
                <a:solidFill>
                  <a:srgbClr val="00B0F0"/>
                </a:solidFill>
                <a:latin typeface="PT Sans Narrow"/>
                <a:ea typeface="PT Sans Narrow"/>
                <a:cs typeface="PT Sans Narrow"/>
                <a:sym typeface="PT Sans Narrow"/>
              </a:defRPr>
            </a:lvl6pPr>
            <a:lvl7pPr marL="914378" lvl="6" algn="l" rtl="0">
              <a:spcBef>
                <a:spcPts val="0"/>
              </a:spcBef>
              <a:spcAft>
                <a:spcPts val="0"/>
              </a:spcAft>
              <a:defRPr sz="4400">
                <a:solidFill>
                  <a:srgbClr val="00B0F0"/>
                </a:solidFill>
                <a:latin typeface="PT Sans Narrow"/>
                <a:ea typeface="PT Sans Narrow"/>
                <a:cs typeface="PT Sans Narrow"/>
                <a:sym typeface="PT Sans Narrow"/>
              </a:defRPr>
            </a:lvl7pPr>
            <a:lvl8pPr marL="1371566" lvl="7" algn="l" rtl="0">
              <a:spcBef>
                <a:spcPts val="0"/>
              </a:spcBef>
              <a:spcAft>
                <a:spcPts val="0"/>
              </a:spcAft>
              <a:defRPr sz="4400">
                <a:solidFill>
                  <a:srgbClr val="00B0F0"/>
                </a:solidFill>
                <a:latin typeface="PT Sans Narrow"/>
                <a:ea typeface="PT Sans Narrow"/>
                <a:cs typeface="PT Sans Narrow"/>
                <a:sym typeface="PT Sans Narrow"/>
              </a:defRPr>
            </a:lvl8pPr>
            <a:lvl9pPr marL="1828754" lvl="8" algn="l" rtl="0">
              <a:spcBef>
                <a:spcPts val="0"/>
              </a:spcBef>
              <a:spcAft>
                <a:spcPts val="0"/>
              </a:spcAft>
              <a:defRPr sz="4400">
                <a:solidFill>
                  <a:srgbClr val="00B0F0"/>
                </a:solidFill>
                <a:latin typeface="PT Sans Narrow"/>
                <a:ea typeface="PT Sans Narrow"/>
                <a:cs typeface="PT Sans Narrow"/>
                <a:sym typeface="PT Sans Narrow"/>
              </a:defRPr>
            </a:lvl9pPr>
          </a:lstStyle>
          <a:p>
            <a:endParaRPr/>
          </a:p>
        </p:txBody>
      </p:sp>
      <p:sp>
        <p:nvSpPr>
          <p:cNvPr id="16" name="Shape 31"/>
          <p:cNvSpPr txBox="1">
            <a:spLocks noGrp="1"/>
          </p:cNvSpPr>
          <p:nvPr userDrawn="1">
            <p:ph type="body" idx="1"/>
          </p:nvPr>
        </p:nvSpPr>
        <p:spPr>
          <a:xfrm>
            <a:off x="189561" y="1055695"/>
            <a:ext cx="8763940" cy="3367484"/>
          </a:xfrm>
          <a:prstGeom prst="rect">
            <a:avLst/>
          </a:prstGeom>
          <a:noFill/>
          <a:ln>
            <a:noFill/>
          </a:ln>
        </p:spPr>
        <p:txBody>
          <a:bodyPr lIns="91425" tIns="91425" rIns="91425" bIns="91425" anchor="t" anchorCtr="0">
            <a:normAutofit/>
          </a:bodyPr>
          <a:lstStyle>
            <a:lvl1pPr marL="164588" lvl="0" indent="-164588" rtl="0">
              <a:spcBef>
                <a:spcPts val="0"/>
              </a:spcBef>
              <a:defRPr sz="1600">
                <a:solidFill>
                  <a:srgbClr val="000000"/>
                </a:solidFill>
              </a:defRPr>
            </a:lvl1pPr>
            <a:lvl2pPr lvl="1" rtl="0">
              <a:spcBef>
                <a:spcPts val="0"/>
              </a:spcBef>
              <a:defRPr sz="1400">
                <a:solidFill>
                  <a:srgbClr val="000000"/>
                </a:solidFill>
              </a:defRPr>
            </a:lvl2pPr>
            <a:lvl3pPr lvl="2" rtl="0">
              <a:spcBef>
                <a:spcPts val="0"/>
              </a:spcBef>
              <a:defRPr sz="1400">
                <a:solidFill>
                  <a:srgbClr val="000000"/>
                </a:solidFill>
              </a:defRPr>
            </a:lvl3pPr>
            <a:lvl4pPr lvl="3" rtl="0">
              <a:spcBef>
                <a:spcPts val="0"/>
              </a:spcBef>
              <a:defRPr sz="1400">
                <a:solidFill>
                  <a:srgbClr val="000000"/>
                </a:solidFill>
              </a:defRPr>
            </a:lvl4pPr>
            <a:lvl5pPr lvl="4" rtl="0">
              <a:spcBef>
                <a:spcPts val="0"/>
              </a:spcBef>
              <a:defRPr sz="1400">
                <a:solidFill>
                  <a:srgbClr val="000000"/>
                </a:solidFill>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a:p>
        </p:txBody>
      </p:sp>
      <p:sp>
        <p:nvSpPr>
          <p:cNvPr id="17" name="Shape 57"/>
          <p:cNvSpPr txBox="1">
            <a:spLocks noGrp="1"/>
          </p:cNvSpPr>
          <p:nvPr userDrawn="1">
            <p:ph type="body" idx="2"/>
          </p:nvPr>
        </p:nvSpPr>
        <p:spPr>
          <a:xfrm>
            <a:off x="195264" y="634097"/>
            <a:ext cx="8758237" cy="311089"/>
          </a:xfrm>
          <a:prstGeom prst="rect">
            <a:avLst/>
          </a:prstGeom>
          <a:noFill/>
          <a:ln>
            <a:noFill/>
          </a:ln>
        </p:spPr>
        <p:txBody>
          <a:bodyPr lIns="91425" tIns="91425" rIns="91425" bIns="91425" anchor="t" anchorCtr="0">
            <a:normAutofit/>
          </a:bodyPr>
          <a:lstStyle>
            <a:lvl1pPr marL="0" lvl="0" indent="0" algn="ctr" rtl="0">
              <a:spcBef>
                <a:spcPts val="0"/>
              </a:spcBef>
              <a:buClr>
                <a:srgbClr val="1578B7"/>
              </a:buClr>
              <a:buFont typeface="PT Sans Narrow"/>
              <a:buNone/>
              <a:defRPr sz="1800" cap="all">
                <a:solidFill>
                  <a:srgbClr val="15253D"/>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a:p>
        </p:txBody>
      </p:sp>
      <p:sp>
        <p:nvSpPr>
          <p:cNvPr id="19" name="Text Placeholder 5"/>
          <p:cNvSpPr>
            <a:spLocks noGrp="1"/>
          </p:cNvSpPr>
          <p:nvPr>
            <p:ph type="body" sz="quarter" idx="10" hasCustomPrompt="1"/>
          </p:nvPr>
        </p:nvSpPr>
        <p:spPr>
          <a:xfrm>
            <a:off x="189561" y="13833"/>
            <a:ext cx="8763940" cy="172891"/>
          </a:xfrm>
        </p:spPr>
        <p:txBody>
          <a:bodyPr lIns="0" tIns="0" rIns="0" bIns="0">
            <a:noAutofit/>
          </a:bodyPr>
          <a:lstStyle>
            <a:lvl1pPr marL="0" indent="0">
              <a:spcBef>
                <a:spcPts val="0"/>
              </a:spcBef>
              <a:buNone/>
              <a:defRPr sz="1400" baseline="0">
                <a:solidFill>
                  <a:srgbClr val="595959"/>
                </a:solidFill>
                <a:latin typeface="Arial Narrow"/>
                <a:cs typeface="Arial Narrow"/>
              </a:defRPr>
            </a:lvl1pPr>
            <a:lvl2pPr marL="457189" indent="0">
              <a:buNone/>
              <a:defRPr sz="1400"/>
            </a:lvl2pPr>
            <a:lvl3pPr marL="914378" indent="0">
              <a:buNone/>
              <a:defRPr sz="1400"/>
            </a:lvl3pPr>
            <a:lvl4pPr marL="1371566" indent="0">
              <a:buNone/>
              <a:defRPr sz="1400"/>
            </a:lvl4pPr>
            <a:lvl5pPr marL="1828754" indent="0">
              <a:buNone/>
              <a:defRPr sz="1400"/>
            </a:lvl5pPr>
          </a:lstStyle>
          <a:p>
            <a:pPr lvl="0"/>
            <a:r>
              <a:rPr lang="en-US"/>
              <a:t>Section Header</a:t>
            </a:r>
          </a:p>
        </p:txBody>
      </p:sp>
      <p:sp>
        <p:nvSpPr>
          <p:cNvPr id="21" name="Text Placeholder 5"/>
          <p:cNvSpPr>
            <a:spLocks noGrp="1"/>
          </p:cNvSpPr>
          <p:nvPr userDrawn="1">
            <p:ph type="body" sz="quarter" idx="11" hasCustomPrompt="1"/>
          </p:nvPr>
        </p:nvSpPr>
        <p:spPr>
          <a:xfrm>
            <a:off x="189560" y="4829282"/>
            <a:ext cx="7323996" cy="230833"/>
          </a:xfrm>
        </p:spPr>
        <p:txBody>
          <a:bodyPr lIns="182880" tIns="91440" rIns="182880" bIns="0">
            <a:noAutofit/>
          </a:bodyPr>
          <a:lstStyle>
            <a:lvl1pPr marL="0" indent="0">
              <a:buNone/>
              <a:defRPr sz="1400" b="0" baseline="0">
                <a:solidFill>
                  <a:srgbClr val="595959"/>
                </a:solidFill>
                <a:latin typeface="Arial Narrow"/>
                <a:cs typeface="Arial Narrow"/>
              </a:defRPr>
            </a:lvl1pPr>
            <a:lvl2pPr marL="457189" indent="0">
              <a:buNone/>
              <a:defRPr sz="1400"/>
            </a:lvl2pPr>
            <a:lvl3pPr marL="914378" indent="0">
              <a:buNone/>
              <a:defRPr sz="1400"/>
            </a:lvl3pPr>
            <a:lvl4pPr marL="1371566" indent="0">
              <a:buNone/>
              <a:defRPr sz="1400"/>
            </a:lvl4pPr>
            <a:lvl5pPr marL="1828754" indent="0">
              <a:buNone/>
              <a:defRPr sz="1400"/>
            </a:lvl5pPr>
          </a:lstStyle>
          <a:p>
            <a:pPr lvl="0"/>
            <a:r>
              <a:rPr lang="en-US"/>
              <a:t>Footnotes/Sources: 12pt recommended, no lower than a 8pt </a:t>
            </a:r>
          </a:p>
        </p:txBody>
      </p:sp>
      <p:pic>
        <p:nvPicPr>
          <p:cNvPr id="2" name="Picture 1" descr="RMI_LOGO.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92620" y="4772859"/>
            <a:ext cx="406756" cy="366080"/>
          </a:xfrm>
          <a:prstGeom prst="rect">
            <a:avLst/>
          </a:prstGeom>
        </p:spPr>
      </p:pic>
    </p:spTree>
    <p:extLst>
      <p:ext uri="{BB962C8B-B14F-4D97-AF65-F5344CB8AC3E}">
        <p14:creationId xmlns:p14="http://schemas.microsoft.com/office/powerpoint/2010/main" val="1304845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10" name="Content Placeholder 9"/>
          <p:cNvSpPr>
            <a:spLocks noGrp="1"/>
          </p:cNvSpPr>
          <p:nvPr>
            <p:ph sz="quarter" idx="11"/>
          </p:nvPr>
        </p:nvSpPr>
        <p:spPr>
          <a:xfrm>
            <a:off x="430109" y="972057"/>
            <a:ext cx="8283787" cy="36570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7" name="Group 36"/>
          <p:cNvGrpSpPr/>
          <p:nvPr userDrawn="1"/>
        </p:nvGrpSpPr>
        <p:grpSpPr>
          <a:xfrm>
            <a:off x="0" y="4736003"/>
            <a:ext cx="9144000" cy="407497"/>
            <a:chOff x="0" y="6314671"/>
            <a:chExt cx="9144000" cy="543329"/>
          </a:xfrm>
        </p:grpSpPr>
        <p:sp>
          <p:nvSpPr>
            <p:cNvPr id="38" name="Rectangle 37"/>
            <p:cNvSpPr/>
            <p:nvPr userDrawn="1"/>
          </p:nvSpPr>
          <p:spPr>
            <a:xfrm>
              <a:off x="0" y="6326014"/>
              <a:ext cx="9144000" cy="531986"/>
            </a:xfrm>
            <a:prstGeom prst="rect">
              <a:avLst/>
            </a:prstGeom>
            <a:solidFill>
              <a:srgbClr val="DBD8D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prstClr val="black"/>
                </a:solidFill>
                <a:latin typeface="Arial"/>
              </a:endParaRPr>
            </a:p>
          </p:txBody>
        </p:sp>
        <p:sp>
          <p:nvSpPr>
            <p:cNvPr id="39" name="Isosceles Triangle 38"/>
            <p:cNvSpPr/>
            <p:nvPr userDrawn="1"/>
          </p:nvSpPr>
          <p:spPr>
            <a:xfrm rot="10800000">
              <a:off x="8525770" y="6314671"/>
              <a:ext cx="387051" cy="266904"/>
            </a:xfrm>
            <a:prstGeom prst="triangle">
              <a:avLst/>
            </a:prstGeom>
            <a:solidFill>
              <a:schemeClr val="bg1"/>
            </a:solidFill>
            <a:ln w="28575" cmpd="sng">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prstClr val="black"/>
                </a:solidFill>
                <a:latin typeface="Arial"/>
              </a:endParaRPr>
            </a:p>
          </p:txBody>
        </p:sp>
      </p:grpSp>
      <p:sp>
        <p:nvSpPr>
          <p:cNvPr id="41" name="TextBox 40"/>
          <p:cNvSpPr txBox="1"/>
          <p:nvPr userDrawn="1"/>
        </p:nvSpPr>
        <p:spPr>
          <a:xfrm>
            <a:off x="8517673" y="4692324"/>
            <a:ext cx="358689"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dirty="0">
              <a:solidFill>
                <a:srgbClr val="6C6C6C"/>
              </a:solidFill>
              <a:latin typeface="Arial Narrow"/>
              <a:cs typeface="Arial Narrow"/>
            </a:endParaRPr>
          </a:p>
        </p:txBody>
      </p:sp>
      <p:sp>
        <p:nvSpPr>
          <p:cNvPr id="42" name="Text Placeholder 14"/>
          <p:cNvSpPr>
            <a:spLocks noGrp="1"/>
          </p:cNvSpPr>
          <p:nvPr>
            <p:ph type="body" sz="quarter" idx="12" hasCustomPrompt="1"/>
          </p:nvPr>
        </p:nvSpPr>
        <p:spPr>
          <a:xfrm>
            <a:off x="2" y="4799500"/>
            <a:ext cx="4289425" cy="246221"/>
          </a:xfrm>
        </p:spPr>
        <p:txBody>
          <a:bodyPr lIns="182880" rIns="182880">
            <a:spAutoFit/>
          </a:bodyPr>
          <a:lstStyle>
            <a:lvl1pPr marL="0" indent="0">
              <a:buNone/>
              <a:defRPr sz="1000" baseline="0"/>
            </a:lvl1pPr>
            <a:lvl2pPr marL="457200" indent="0">
              <a:buNone/>
              <a:defRPr/>
            </a:lvl2pPr>
            <a:lvl3pPr marL="914400" indent="0">
              <a:buNone/>
              <a:defRPr/>
            </a:lvl3pPr>
            <a:lvl4pPr marL="1371600" indent="0">
              <a:buNone/>
              <a:defRPr/>
            </a:lvl4pPr>
            <a:lvl5pPr marL="1828800" indent="0">
              <a:buNone/>
              <a:defRPr/>
            </a:lvl5pPr>
          </a:lstStyle>
          <a:p>
            <a:pPr lvl="0"/>
            <a:r>
              <a:rPr lang="en-US" sz="1000" dirty="0"/>
              <a:t>Source/footnotes:</a:t>
            </a:r>
          </a:p>
        </p:txBody>
      </p:sp>
      <p:pic>
        <p:nvPicPr>
          <p:cNvPr id="11" name="Picture 10" descr="RMI_LOGO.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92619" y="4772858"/>
            <a:ext cx="406756" cy="366080"/>
          </a:xfrm>
          <a:prstGeom prst="rect">
            <a:avLst/>
          </a:prstGeom>
        </p:spPr>
      </p:pic>
    </p:spTree>
    <p:extLst>
      <p:ext uri="{BB962C8B-B14F-4D97-AF65-F5344CB8AC3E}">
        <p14:creationId xmlns:p14="http://schemas.microsoft.com/office/powerpoint/2010/main" val="18466359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ection Header, &amp; Content">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0" y="230833"/>
            <a:ext cx="9144000" cy="656333"/>
          </a:xfrm>
        </p:spPr>
        <p:txBody>
          <a:bodyPr/>
          <a:lstStyle/>
          <a:p>
            <a:r>
              <a:rPr lang="en-US" dirty="0"/>
              <a:t>Click to add title</a:t>
            </a:r>
          </a:p>
        </p:txBody>
      </p:sp>
      <p:sp>
        <p:nvSpPr>
          <p:cNvPr id="6" name="Text Placeholder 5"/>
          <p:cNvSpPr>
            <a:spLocks noGrp="1"/>
          </p:cNvSpPr>
          <p:nvPr userDrawn="1">
            <p:ph type="body" sz="quarter" idx="10" hasCustomPrompt="1"/>
          </p:nvPr>
        </p:nvSpPr>
        <p:spPr>
          <a:xfrm>
            <a:off x="0" y="-1"/>
            <a:ext cx="4670778" cy="230833"/>
          </a:xfrm>
        </p:spPr>
        <p:txBody>
          <a:bodyPr lIns="182880" tIns="91440" rIns="182880" bIns="0">
            <a:noAutofit/>
          </a:bodyPr>
          <a:lstStyle>
            <a:lvl1pPr marL="0" indent="0">
              <a:buNone/>
              <a:defRPr sz="1400" baseline="0">
                <a:solidFill>
                  <a:srgbClr val="7F7F7F"/>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Section Header</a:t>
            </a:r>
          </a:p>
        </p:txBody>
      </p:sp>
      <p:sp>
        <p:nvSpPr>
          <p:cNvPr id="16" name="Content Placeholder 9"/>
          <p:cNvSpPr>
            <a:spLocks noGrp="1"/>
          </p:cNvSpPr>
          <p:nvPr userDrawn="1">
            <p:ph sz="quarter" idx="11"/>
          </p:nvPr>
        </p:nvSpPr>
        <p:spPr>
          <a:xfrm>
            <a:off x="430109" y="972057"/>
            <a:ext cx="8283787" cy="36570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p:cNvGrpSpPr/>
          <p:nvPr userDrawn="1"/>
        </p:nvGrpSpPr>
        <p:grpSpPr>
          <a:xfrm>
            <a:off x="0" y="4736003"/>
            <a:ext cx="9144000" cy="407497"/>
            <a:chOff x="0" y="6314671"/>
            <a:chExt cx="9144000" cy="543329"/>
          </a:xfrm>
        </p:grpSpPr>
        <p:sp>
          <p:nvSpPr>
            <p:cNvPr id="12" name="Rectangle 11"/>
            <p:cNvSpPr/>
            <p:nvPr userDrawn="1"/>
          </p:nvSpPr>
          <p:spPr>
            <a:xfrm>
              <a:off x="0" y="6326014"/>
              <a:ext cx="9144000" cy="531986"/>
            </a:xfrm>
            <a:prstGeom prst="rect">
              <a:avLst/>
            </a:prstGeom>
            <a:solidFill>
              <a:srgbClr val="DBD8D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prstClr val="black"/>
                </a:solidFill>
                <a:latin typeface="Arial"/>
              </a:endParaRPr>
            </a:p>
          </p:txBody>
        </p:sp>
        <p:sp>
          <p:nvSpPr>
            <p:cNvPr id="13" name="Isosceles Triangle 12"/>
            <p:cNvSpPr/>
            <p:nvPr userDrawn="1"/>
          </p:nvSpPr>
          <p:spPr>
            <a:xfrm rot="10800000">
              <a:off x="8525770" y="6314671"/>
              <a:ext cx="387051" cy="266904"/>
            </a:xfrm>
            <a:prstGeom prst="triangle">
              <a:avLst/>
            </a:prstGeom>
            <a:solidFill>
              <a:schemeClr val="bg1"/>
            </a:solidFill>
            <a:ln w="28575" cmpd="sng">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prstClr val="black"/>
                </a:solidFill>
                <a:latin typeface="Arial"/>
              </a:endParaRPr>
            </a:p>
          </p:txBody>
        </p:sp>
      </p:grpSp>
      <p:pic>
        <p:nvPicPr>
          <p:cNvPr id="14" name="Picture 13" descr="both Logos_finetun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3558" y="4735852"/>
            <a:ext cx="975753" cy="439257"/>
          </a:xfrm>
          <a:prstGeom prst="rect">
            <a:avLst/>
          </a:prstGeom>
        </p:spPr>
      </p:pic>
      <p:sp>
        <p:nvSpPr>
          <p:cNvPr id="15" name="TextBox 14"/>
          <p:cNvSpPr txBox="1"/>
          <p:nvPr userDrawn="1"/>
        </p:nvSpPr>
        <p:spPr>
          <a:xfrm>
            <a:off x="8517673" y="4692324"/>
            <a:ext cx="358689"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dirty="0">
              <a:solidFill>
                <a:srgbClr val="6C6C6C"/>
              </a:solidFill>
              <a:latin typeface="Arial Narrow"/>
              <a:cs typeface="Arial Narrow"/>
            </a:endParaRPr>
          </a:p>
        </p:txBody>
      </p:sp>
      <p:sp>
        <p:nvSpPr>
          <p:cNvPr id="17" name="Text Placeholder 14"/>
          <p:cNvSpPr>
            <a:spLocks noGrp="1"/>
          </p:cNvSpPr>
          <p:nvPr>
            <p:ph type="body" sz="quarter" idx="12" hasCustomPrompt="1"/>
          </p:nvPr>
        </p:nvSpPr>
        <p:spPr>
          <a:xfrm>
            <a:off x="2" y="4799500"/>
            <a:ext cx="4289425" cy="246221"/>
          </a:xfrm>
        </p:spPr>
        <p:txBody>
          <a:bodyPr lIns="182880" rIns="182880">
            <a:spAutoFit/>
          </a:bodyPr>
          <a:lstStyle>
            <a:lvl1pPr marL="0" indent="0">
              <a:buNone/>
              <a:defRPr sz="1000" baseline="0"/>
            </a:lvl1pPr>
            <a:lvl2pPr marL="457200" indent="0">
              <a:buNone/>
              <a:defRPr/>
            </a:lvl2pPr>
            <a:lvl3pPr marL="914400" indent="0">
              <a:buNone/>
              <a:defRPr/>
            </a:lvl3pPr>
            <a:lvl4pPr marL="1371600" indent="0">
              <a:buNone/>
              <a:defRPr/>
            </a:lvl4pPr>
            <a:lvl5pPr marL="1828800" indent="0">
              <a:buNone/>
              <a:defRPr/>
            </a:lvl5pPr>
          </a:lstStyle>
          <a:p>
            <a:pPr lvl="0"/>
            <a:r>
              <a:rPr lang="en-US" sz="1000" dirty="0"/>
              <a:t>Source/footnotes:</a:t>
            </a:r>
          </a:p>
        </p:txBody>
      </p:sp>
    </p:spTree>
    <p:extLst>
      <p:ext uri="{BB962C8B-B14F-4D97-AF65-F5344CB8AC3E}">
        <p14:creationId xmlns:p14="http://schemas.microsoft.com/office/powerpoint/2010/main" val="302325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Titles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44423"/>
            <a:ext cx="9144000" cy="637097"/>
          </a:xfrm>
        </p:spPr>
        <p:txBody>
          <a:bodyPr>
            <a:spAutoFit/>
          </a:bodyPr>
          <a:lstStyle>
            <a:lvl1pPr>
              <a:defRPr sz="3600"/>
            </a:lvl1pPr>
          </a:lstStyle>
          <a:p>
            <a:r>
              <a:rPr lang="en-US" dirty="0"/>
              <a:t>Click to add title</a:t>
            </a:r>
          </a:p>
        </p:txBody>
      </p:sp>
      <p:sp>
        <p:nvSpPr>
          <p:cNvPr id="4" name="Shape 106"/>
          <p:cNvSpPr txBox="1">
            <a:spLocks noGrp="1"/>
          </p:cNvSpPr>
          <p:nvPr>
            <p:ph type="body" idx="3" hasCustomPrompt="1"/>
          </p:nvPr>
        </p:nvSpPr>
        <p:spPr>
          <a:xfrm>
            <a:off x="0" y="430834"/>
            <a:ext cx="9144000" cy="307777"/>
          </a:xfrm>
          <a:prstGeom prst="rect">
            <a:avLst/>
          </a:prstGeom>
          <a:noFill/>
          <a:ln>
            <a:noFill/>
          </a:ln>
        </p:spPr>
        <p:txBody>
          <a:bodyPr lIns="182880" tIns="0" rIns="182880" bIns="0" anchor="t" anchorCtr="0">
            <a:spAutoFit/>
          </a:bodyPr>
          <a:lstStyle>
            <a:lvl1pPr marL="0" lvl="0" indent="0" algn="l" rtl="0">
              <a:spcBef>
                <a:spcPts val="0"/>
              </a:spcBef>
              <a:buClr>
                <a:srgbClr val="1578B7"/>
              </a:buClr>
              <a:buFont typeface="PT Sans Narrow"/>
              <a:buNone/>
              <a:defRPr sz="2000" baseline="0">
                <a:solidFill>
                  <a:srgbClr val="15253D"/>
                </a:solidFill>
                <a:latin typeface="Arial Narrow"/>
                <a:ea typeface="PT Sans Narrow"/>
                <a:cs typeface="Arial Narrow"/>
                <a:sym typeface="PT Sans Narrow"/>
              </a:defRPr>
            </a:lvl1pPr>
            <a:lvl2pPr marL="457200" lvl="1" indent="0" rtl="0">
              <a:spcBef>
                <a:spcPts val="0"/>
              </a:spcBef>
              <a:buFont typeface="Calibri"/>
              <a:buNone/>
              <a:defRPr/>
            </a:lvl2pPr>
            <a:lvl3pPr marL="914400" lvl="2" indent="0" rtl="0">
              <a:spcBef>
                <a:spcPts val="0"/>
              </a:spcBef>
              <a:buFont typeface="Calibri"/>
              <a:buNone/>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r>
              <a:rPr lang="en-US" dirty="0"/>
              <a:t>Click to add subtitle</a:t>
            </a:r>
            <a:endParaRPr dirty="0"/>
          </a:p>
        </p:txBody>
      </p:sp>
      <p:sp>
        <p:nvSpPr>
          <p:cNvPr id="10" name="Content Placeholder 9"/>
          <p:cNvSpPr>
            <a:spLocks noGrp="1"/>
          </p:cNvSpPr>
          <p:nvPr>
            <p:ph sz="quarter" idx="11"/>
          </p:nvPr>
        </p:nvSpPr>
        <p:spPr>
          <a:xfrm>
            <a:off x="430109" y="972057"/>
            <a:ext cx="8283787" cy="36570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 name="Group 16"/>
          <p:cNvGrpSpPr/>
          <p:nvPr userDrawn="1"/>
        </p:nvGrpSpPr>
        <p:grpSpPr>
          <a:xfrm>
            <a:off x="0" y="4736003"/>
            <a:ext cx="9144000" cy="407497"/>
            <a:chOff x="0" y="6314671"/>
            <a:chExt cx="9144000" cy="543329"/>
          </a:xfrm>
        </p:grpSpPr>
        <p:sp>
          <p:nvSpPr>
            <p:cNvPr id="18" name="Rectangle 17"/>
            <p:cNvSpPr/>
            <p:nvPr userDrawn="1"/>
          </p:nvSpPr>
          <p:spPr>
            <a:xfrm>
              <a:off x="0" y="6326014"/>
              <a:ext cx="9144000" cy="531986"/>
            </a:xfrm>
            <a:prstGeom prst="rect">
              <a:avLst/>
            </a:prstGeom>
            <a:solidFill>
              <a:srgbClr val="DBD8D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prstClr val="black"/>
                </a:solidFill>
                <a:latin typeface="Arial"/>
              </a:endParaRPr>
            </a:p>
          </p:txBody>
        </p:sp>
        <p:sp>
          <p:nvSpPr>
            <p:cNvPr id="19" name="Isosceles Triangle 18"/>
            <p:cNvSpPr/>
            <p:nvPr userDrawn="1"/>
          </p:nvSpPr>
          <p:spPr>
            <a:xfrm rot="10800000">
              <a:off x="8525770" y="6314671"/>
              <a:ext cx="387051" cy="266904"/>
            </a:xfrm>
            <a:prstGeom prst="triangle">
              <a:avLst/>
            </a:prstGeom>
            <a:solidFill>
              <a:schemeClr val="bg1"/>
            </a:solidFill>
            <a:ln w="28575" cmpd="sng">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prstClr val="black"/>
                </a:solidFill>
                <a:latin typeface="Arial"/>
              </a:endParaRPr>
            </a:p>
          </p:txBody>
        </p:sp>
      </p:grpSp>
      <p:pic>
        <p:nvPicPr>
          <p:cNvPr id="20" name="Picture 19" descr="both Logos_finetun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3558" y="4735852"/>
            <a:ext cx="975753" cy="439257"/>
          </a:xfrm>
          <a:prstGeom prst="rect">
            <a:avLst/>
          </a:prstGeom>
        </p:spPr>
      </p:pic>
      <p:sp>
        <p:nvSpPr>
          <p:cNvPr id="21" name="TextBox 20"/>
          <p:cNvSpPr txBox="1"/>
          <p:nvPr userDrawn="1"/>
        </p:nvSpPr>
        <p:spPr>
          <a:xfrm>
            <a:off x="8517673" y="4692324"/>
            <a:ext cx="358689"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dirty="0">
              <a:solidFill>
                <a:srgbClr val="6C6C6C"/>
              </a:solidFill>
              <a:latin typeface="Arial Narrow"/>
              <a:cs typeface="Arial Narrow"/>
            </a:endParaRPr>
          </a:p>
        </p:txBody>
      </p:sp>
      <p:sp>
        <p:nvSpPr>
          <p:cNvPr id="22" name="Text Placeholder 14"/>
          <p:cNvSpPr>
            <a:spLocks noGrp="1"/>
          </p:cNvSpPr>
          <p:nvPr>
            <p:ph type="body" sz="quarter" idx="12" hasCustomPrompt="1"/>
          </p:nvPr>
        </p:nvSpPr>
        <p:spPr>
          <a:xfrm>
            <a:off x="2" y="4799500"/>
            <a:ext cx="4289425" cy="246221"/>
          </a:xfrm>
        </p:spPr>
        <p:txBody>
          <a:bodyPr lIns="182880" rIns="182880">
            <a:spAutoFit/>
          </a:bodyPr>
          <a:lstStyle>
            <a:lvl1pPr marL="0" indent="0">
              <a:buNone/>
              <a:defRPr sz="1000" baseline="0"/>
            </a:lvl1pPr>
            <a:lvl2pPr marL="457200" indent="0">
              <a:buNone/>
              <a:defRPr/>
            </a:lvl2pPr>
            <a:lvl3pPr marL="914400" indent="0">
              <a:buNone/>
              <a:defRPr/>
            </a:lvl3pPr>
            <a:lvl4pPr marL="1371600" indent="0">
              <a:buNone/>
              <a:defRPr/>
            </a:lvl4pPr>
            <a:lvl5pPr marL="1828800" indent="0">
              <a:buNone/>
              <a:defRPr/>
            </a:lvl5pPr>
          </a:lstStyle>
          <a:p>
            <a:pPr lvl="0"/>
            <a:r>
              <a:rPr lang="en-US" sz="1000" dirty="0"/>
              <a:t>Source/footnotes:</a:t>
            </a:r>
          </a:p>
        </p:txBody>
      </p:sp>
    </p:spTree>
    <p:extLst>
      <p:ext uri="{BB962C8B-B14F-4D97-AF65-F5344CB8AC3E}">
        <p14:creationId xmlns:p14="http://schemas.microsoft.com/office/powerpoint/2010/main" val="2709931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Divider,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9"/>
          <p:cNvSpPr>
            <a:spLocks noGrp="1"/>
          </p:cNvSpPr>
          <p:nvPr>
            <p:ph sz="quarter" idx="11"/>
          </p:nvPr>
        </p:nvSpPr>
        <p:spPr>
          <a:xfrm>
            <a:off x="430109" y="972057"/>
            <a:ext cx="8283787" cy="36570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p:cNvCxnSpPr/>
          <p:nvPr userDrawn="1"/>
        </p:nvCxnSpPr>
        <p:spPr>
          <a:xfrm>
            <a:off x="2" y="889194"/>
            <a:ext cx="7338293" cy="0"/>
          </a:xfrm>
          <a:prstGeom prst="line">
            <a:avLst/>
          </a:prstGeom>
          <a:ln w="28575" cmpd="sng">
            <a:solidFill>
              <a:srgbClr val="132138"/>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userDrawn="1"/>
        </p:nvGrpSpPr>
        <p:grpSpPr>
          <a:xfrm>
            <a:off x="0" y="4736003"/>
            <a:ext cx="9144000" cy="407497"/>
            <a:chOff x="0" y="6314671"/>
            <a:chExt cx="9144000" cy="543329"/>
          </a:xfrm>
        </p:grpSpPr>
        <p:sp>
          <p:nvSpPr>
            <p:cNvPr id="12" name="Rectangle 11"/>
            <p:cNvSpPr/>
            <p:nvPr userDrawn="1"/>
          </p:nvSpPr>
          <p:spPr>
            <a:xfrm>
              <a:off x="0" y="6326014"/>
              <a:ext cx="9144000" cy="531986"/>
            </a:xfrm>
            <a:prstGeom prst="rect">
              <a:avLst/>
            </a:prstGeom>
            <a:solidFill>
              <a:srgbClr val="DBD8D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prstClr val="black"/>
                </a:solidFill>
                <a:latin typeface="Arial"/>
              </a:endParaRPr>
            </a:p>
          </p:txBody>
        </p:sp>
        <p:sp>
          <p:nvSpPr>
            <p:cNvPr id="19" name="Isosceles Triangle 18"/>
            <p:cNvSpPr/>
            <p:nvPr userDrawn="1"/>
          </p:nvSpPr>
          <p:spPr>
            <a:xfrm rot="10800000">
              <a:off x="8525770" y="6314671"/>
              <a:ext cx="387051" cy="266904"/>
            </a:xfrm>
            <a:prstGeom prst="triangle">
              <a:avLst/>
            </a:prstGeom>
            <a:solidFill>
              <a:schemeClr val="bg1"/>
            </a:solidFill>
            <a:ln w="28575" cmpd="sng">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prstClr val="black"/>
                </a:solidFill>
                <a:latin typeface="Arial"/>
              </a:endParaRPr>
            </a:p>
          </p:txBody>
        </p:sp>
      </p:grpSp>
      <p:pic>
        <p:nvPicPr>
          <p:cNvPr id="20" name="Picture 19" descr="both Logos_finetun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3558" y="4735852"/>
            <a:ext cx="975753" cy="439257"/>
          </a:xfrm>
          <a:prstGeom prst="rect">
            <a:avLst/>
          </a:prstGeom>
        </p:spPr>
      </p:pic>
      <p:sp>
        <p:nvSpPr>
          <p:cNvPr id="21" name="TextBox 20"/>
          <p:cNvSpPr txBox="1"/>
          <p:nvPr userDrawn="1"/>
        </p:nvSpPr>
        <p:spPr>
          <a:xfrm>
            <a:off x="8517673" y="4692324"/>
            <a:ext cx="358689"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dirty="0">
              <a:solidFill>
                <a:srgbClr val="6C6C6C"/>
              </a:solidFill>
              <a:latin typeface="Arial Narrow"/>
              <a:cs typeface="Arial Narrow"/>
            </a:endParaRPr>
          </a:p>
        </p:txBody>
      </p:sp>
      <p:sp>
        <p:nvSpPr>
          <p:cNvPr id="22" name="Text Placeholder 14"/>
          <p:cNvSpPr>
            <a:spLocks noGrp="1"/>
          </p:cNvSpPr>
          <p:nvPr>
            <p:ph type="body" sz="quarter" idx="12" hasCustomPrompt="1"/>
          </p:nvPr>
        </p:nvSpPr>
        <p:spPr>
          <a:xfrm>
            <a:off x="2" y="4799500"/>
            <a:ext cx="4289425" cy="246221"/>
          </a:xfrm>
        </p:spPr>
        <p:txBody>
          <a:bodyPr lIns="182880" rIns="182880">
            <a:spAutoFit/>
          </a:bodyPr>
          <a:lstStyle>
            <a:lvl1pPr marL="0" indent="0">
              <a:buNone/>
              <a:defRPr sz="1000" baseline="0"/>
            </a:lvl1pPr>
            <a:lvl2pPr marL="457200" indent="0">
              <a:buNone/>
              <a:defRPr/>
            </a:lvl2pPr>
            <a:lvl3pPr marL="914400" indent="0">
              <a:buNone/>
              <a:defRPr/>
            </a:lvl3pPr>
            <a:lvl4pPr marL="1371600" indent="0">
              <a:buNone/>
              <a:defRPr/>
            </a:lvl4pPr>
            <a:lvl5pPr marL="1828800" indent="0">
              <a:buNone/>
              <a:defRPr/>
            </a:lvl5pPr>
          </a:lstStyle>
          <a:p>
            <a:pPr lvl="0"/>
            <a:r>
              <a:rPr lang="en-US" sz="1000" dirty="0"/>
              <a:t>Source/footnotes:</a:t>
            </a:r>
          </a:p>
        </p:txBody>
      </p:sp>
    </p:spTree>
    <p:extLst>
      <p:ext uri="{BB962C8B-B14F-4D97-AF65-F5344CB8AC3E}">
        <p14:creationId xmlns:p14="http://schemas.microsoft.com/office/powerpoint/2010/main" val="14226986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ver Slide ">
    <p:spTree>
      <p:nvGrpSpPr>
        <p:cNvPr id="1" name="Shape 18"/>
        <p:cNvGrpSpPr/>
        <p:nvPr/>
      </p:nvGrpSpPr>
      <p:grpSpPr>
        <a:xfrm>
          <a:off x="0" y="0"/>
          <a:ext cx="0" cy="0"/>
          <a:chOff x="0" y="0"/>
          <a:chExt cx="0" cy="0"/>
        </a:xfrm>
      </p:grpSpPr>
      <p:sp>
        <p:nvSpPr>
          <p:cNvPr id="9" name="직사각형 4"/>
          <p:cNvSpPr/>
          <p:nvPr userDrawn="1"/>
        </p:nvSpPr>
        <p:spPr>
          <a:xfrm>
            <a:off x="0" y="3007186"/>
            <a:ext cx="9144000" cy="2136315"/>
          </a:xfrm>
          <a:prstGeom prst="rect">
            <a:avLst/>
          </a:prstGeom>
          <a:solidFill>
            <a:srgbClr val="132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prstClr val="white"/>
              </a:solidFill>
              <a:latin typeface="Arial" panose="020B0604020202020204" pitchFamily="34" charset="0"/>
              <a:ea typeface="굴림"/>
            </a:endParaRPr>
          </a:p>
        </p:txBody>
      </p:sp>
      <p:pic>
        <p:nvPicPr>
          <p:cNvPr id="2" name="Picture 1" descr="half globe.jpg"/>
          <p:cNvPicPr>
            <a:picLocks noChangeAspect="1"/>
          </p:cNvPicPr>
          <p:nvPr userDrawn="1"/>
        </p:nvPicPr>
        <p:blipFill rotWithShape="1">
          <a:blip r:embed="rId2" cstate="screen">
            <a:extLst>
              <a:ext uri="{28A0092B-C50C-407E-A947-70E740481C1C}">
                <a14:useLocalDpi xmlns:a14="http://schemas.microsoft.com/office/drawing/2010/main"/>
              </a:ext>
            </a:extLst>
          </a:blip>
          <a:srcRect t="-1" b="-2630"/>
          <a:stretch/>
        </p:blipFill>
        <p:spPr>
          <a:xfrm>
            <a:off x="1" y="-15957"/>
            <a:ext cx="9144000" cy="3185184"/>
          </a:xfrm>
          <a:prstGeom prst="rect">
            <a:avLst/>
          </a:prstGeom>
        </p:spPr>
      </p:pic>
      <p:sp>
        <p:nvSpPr>
          <p:cNvPr id="6" name="Title 9"/>
          <p:cNvSpPr>
            <a:spLocks noGrp="1"/>
          </p:cNvSpPr>
          <p:nvPr>
            <p:ph type="title" hasCustomPrompt="1"/>
          </p:nvPr>
        </p:nvSpPr>
        <p:spPr>
          <a:xfrm>
            <a:off x="2" y="2628707"/>
            <a:ext cx="9143999" cy="479822"/>
          </a:xfrm>
        </p:spPr>
        <p:txBody>
          <a:bodyPr>
            <a:noAutofit/>
          </a:bodyPr>
          <a:lstStyle>
            <a:lvl1pPr>
              <a:defRPr sz="5400">
                <a:solidFill>
                  <a:srgbClr val="FFFFFF"/>
                </a:solidFill>
                <a:effectLst>
                  <a:outerShdw blurRad="50800" dist="38100" dir="2700000" algn="tl" rotWithShape="0">
                    <a:srgbClr val="000000">
                      <a:alpha val="15000"/>
                    </a:srgbClr>
                  </a:outerShdw>
                </a:effectLst>
              </a:defRPr>
            </a:lvl1pPr>
          </a:lstStyle>
          <a:p>
            <a:r>
              <a:rPr lang="en-US" dirty="0"/>
              <a:t>Click to edit title</a:t>
            </a:r>
          </a:p>
        </p:txBody>
      </p:sp>
      <p:sp>
        <p:nvSpPr>
          <p:cNvPr id="7" name="Shape 31"/>
          <p:cNvSpPr txBox="1">
            <a:spLocks noGrp="1"/>
          </p:cNvSpPr>
          <p:nvPr>
            <p:ph type="body" idx="1"/>
          </p:nvPr>
        </p:nvSpPr>
        <p:spPr>
          <a:xfrm>
            <a:off x="416812" y="3450218"/>
            <a:ext cx="8229600" cy="1017968"/>
          </a:xfrm>
          <a:prstGeom prst="rect">
            <a:avLst/>
          </a:prstGeom>
          <a:noFill/>
          <a:ln>
            <a:noFill/>
          </a:ln>
        </p:spPr>
        <p:txBody>
          <a:bodyPr lIns="91425" tIns="91425" rIns="91425" bIns="91425" anchor="t" anchorCtr="0">
            <a:normAutofit/>
          </a:bodyPr>
          <a:lstStyle>
            <a:lvl1pPr marL="0" lvl="0" indent="0" rtl="0">
              <a:spcBef>
                <a:spcPts val="0"/>
              </a:spcBef>
              <a:buNone/>
              <a:defRPr sz="1200">
                <a:solidFill>
                  <a:srgbClr val="FFFFFF"/>
                </a:solidFill>
                <a:latin typeface="Arial"/>
                <a:cs typeface="Arial"/>
              </a:defRPr>
            </a:lvl1pPr>
            <a:lvl2pPr lvl="1" rtl="0">
              <a:spcBef>
                <a:spcPts val="0"/>
              </a:spcBef>
              <a:defRPr sz="1400">
                <a:solidFill>
                  <a:srgbClr val="000000"/>
                </a:solidFill>
              </a:defRPr>
            </a:lvl2pPr>
            <a:lvl3pPr lvl="2" rtl="0">
              <a:spcBef>
                <a:spcPts val="0"/>
              </a:spcBef>
              <a:defRPr sz="1400">
                <a:solidFill>
                  <a:srgbClr val="000000"/>
                </a:solidFill>
              </a:defRPr>
            </a:lvl3pPr>
            <a:lvl4pPr lvl="3" rtl="0">
              <a:spcBef>
                <a:spcPts val="0"/>
              </a:spcBef>
              <a:defRPr sz="1400">
                <a:solidFill>
                  <a:srgbClr val="000000"/>
                </a:solidFill>
              </a:defRPr>
            </a:lvl4pPr>
            <a:lvl5pPr lvl="4" rtl="0">
              <a:spcBef>
                <a:spcPts val="0"/>
              </a:spcBef>
              <a:defRPr sz="1400">
                <a:solidFill>
                  <a:srgbClr val="000000"/>
                </a:solidFill>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Click to edit Master text styles</a:t>
            </a:r>
          </a:p>
        </p:txBody>
      </p:sp>
      <p:sp>
        <p:nvSpPr>
          <p:cNvPr id="8" name="Shape 31"/>
          <p:cNvSpPr txBox="1">
            <a:spLocks noGrp="1"/>
          </p:cNvSpPr>
          <p:nvPr>
            <p:ph type="body" idx="10"/>
          </p:nvPr>
        </p:nvSpPr>
        <p:spPr>
          <a:xfrm>
            <a:off x="3" y="3108529"/>
            <a:ext cx="9143999" cy="291570"/>
          </a:xfrm>
          <a:prstGeom prst="rect">
            <a:avLst/>
          </a:prstGeom>
          <a:noFill/>
          <a:ln>
            <a:noFill/>
          </a:ln>
        </p:spPr>
        <p:txBody>
          <a:bodyPr lIns="91425" tIns="91425" rIns="91425" bIns="91425" anchor="t" anchorCtr="0">
            <a:noAutofit/>
          </a:bodyPr>
          <a:lstStyle>
            <a:lvl1pPr marL="0" lvl="0" indent="0" algn="ctr" rtl="0">
              <a:spcBef>
                <a:spcPts val="0"/>
              </a:spcBef>
              <a:buNone/>
              <a:defRPr sz="1800">
                <a:solidFill>
                  <a:srgbClr val="FFFFFF"/>
                </a:solidFill>
                <a:latin typeface="Arial"/>
                <a:cs typeface="Arial"/>
              </a:defRPr>
            </a:lvl1pPr>
            <a:lvl2pPr lvl="1" rtl="0">
              <a:spcBef>
                <a:spcPts val="0"/>
              </a:spcBef>
              <a:defRPr sz="1400">
                <a:solidFill>
                  <a:srgbClr val="000000"/>
                </a:solidFill>
              </a:defRPr>
            </a:lvl2pPr>
            <a:lvl3pPr lvl="2" rtl="0">
              <a:spcBef>
                <a:spcPts val="0"/>
              </a:spcBef>
              <a:defRPr sz="1400">
                <a:solidFill>
                  <a:srgbClr val="000000"/>
                </a:solidFill>
              </a:defRPr>
            </a:lvl3pPr>
            <a:lvl4pPr lvl="3" rtl="0">
              <a:spcBef>
                <a:spcPts val="0"/>
              </a:spcBef>
              <a:defRPr sz="1400">
                <a:solidFill>
                  <a:srgbClr val="000000"/>
                </a:solidFill>
              </a:defRPr>
            </a:lvl4pPr>
            <a:lvl5pPr lvl="4" rtl="0">
              <a:spcBef>
                <a:spcPts val="0"/>
              </a:spcBef>
              <a:defRPr sz="1400">
                <a:solidFill>
                  <a:srgbClr val="000000"/>
                </a:solidFill>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2112354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ver Image">
    <p:spTree>
      <p:nvGrpSpPr>
        <p:cNvPr id="1" name="Shape 162"/>
        <p:cNvGrpSpPr/>
        <p:nvPr/>
      </p:nvGrpSpPr>
      <p:grpSpPr>
        <a:xfrm>
          <a:off x="0" y="0"/>
          <a:ext cx="0" cy="0"/>
          <a:chOff x="0" y="0"/>
          <a:chExt cx="0" cy="0"/>
        </a:xfrm>
      </p:grpSpPr>
      <p:pic>
        <p:nvPicPr>
          <p:cNvPr id="5" name="Picture 4" descr="planet-earth-from-space.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0" name="Title 9"/>
          <p:cNvSpPr>
            <a:spLocks noGrp="1"/>
          </p:cNvSpPr>
          <p:nvPr>
            <p:ph type="title" hasCustomPrompt="1"/>
          </p:nvPr>
        </p:nvSpPr>
        <p:spPr>
          <a:xfrm>
            <a:off x="0" y="2636968"/>
            <a:ext cx="9144000" cy="479822"/>
          </a:xfrm>
        </p:spPr>
        <p:txBody>
          <a:bodyPr anchor="b">
            <a:noAutofit/>
          </a:bodyPr>
          <a:lstStyle>
            <a:lvl1pPr algn="ctr">
              <a:lnSpc>
                <a:spcPct val="80000"/>
              </a:lnSpc>
              <a:defRPr sz="5400">
                <a:solidFill>
                  <a:srgbClr val="FFFFFF"/>
                </a:solidFill>
                <a:effectLst>
                  <a:outerShdw blurRad="50800" dist="38100" dir="2700000" algn="tl" rotWithShape="0">
                    <a:srgbClr val="000000">
                      <a:alpha val="15000"/>
                    </a:srgbClr>
                  </a:outerShdw>
                </a:effectLst>
              </a:defRPr>
            </a:lvl1pPr>
          </a:lstStyle>
          <a:p>
            <a:r>
              <a:rPr lang="en-US" dirty="0"/>
              <a:t>Click to edit title</a:t>
            </a:r>
          </a:p>
        </p:txBody>
      </p:sp>
      <p:sp>
        <p:nvSpPr>
          <p:cNvPr id="12" name="Shape 31"/>
          <p:cNvSpPr txBox="1">
            <a:spLocks noGrp="1"/>
          </p:cNvSpPr>
          <p:nvPr>
            <p:ph type="body" idx="10"/>
          </p:nvPr>
        </p:nvSpPr>
        <p:spPr>
          <a:xfrm>
            <a:off x="0" y="3113783"/>
            <a:ext cx="9144000" cy="291570"/>
          </a:xfrm>
          <a:prstGeom prst="rect">
            <a:avLst/>
          </a:prstGeom>
          <a:noFill/>
          <a:ln>
            <a:noFill/>
          </a:ln>
        </p:spPr>
        <p:txBody>
          <a:bodyPr lIns="91425" tIns="91425" rIns="91425" bIns="91425" anchor="t" anchorCtr="0">
            <a:noAutofit/>
          </a:bodyPr>
          <a:lstStyle>
            <a:lvl1pPr marL="0" lvl="0" indent="0" algn="ctr" rtl="0">
              <a:spcBef>
                <a:spcPts val="0"/>
              </a:spcBef>
              <a:buNone/>
              <a:defRPr sz="1800" cap="all">
                <a:solidFill>
                  <a:srgbClr val="FFFFFF"/>
                </a:solidFill>
                <a:latin typeface="Arial"/>
                <a:cs typeface="Arial"/>
              </a:defRPr>
            </a:lvl1pPr>
            <a:lvl2pPr lvl="1" rtl="0">
              <a:spcBef>
                <a:spcPts val="0"/>
              </a:spcBef>
              <a:defRPr sz="1400">
                <a:solidFill>
                  <a:srgbClr val="000000"/>
                </a:solidFill>
              </a:defRPr>
            </a:lvl2pPr>
            <a:lvl3pPr lvl="2" rtl="0">
              <a:spcBef>
                <a:spcPts val="0"/>
              </a:spcBef>
              <a:defRPr sz="1400">
                <a:solidFill>
                  <a:srgbClr val="000000"/>
                </a:solidFill>
              </a:defRPr>
            </a:lvl3pPr>
            <a:lvl4pPr lvl="3" rtl="0">
              <a:spcBef>
                <a:spcPts val="0"/>
              </a:spcBef>
              <a:defRPr sz="1400">
                <a:solidFill>
                  <a:srgbClr val="000000"/>
                </a:solidFill>
              </a:defRPr>
            </a:lvl4pPr>
            <a:lvl5pPr lvl="4" rtl="0">
              <a:spcBef>
                <a:spcPts val="0"/>
              </a:spcBef>
              <a:defRPr sz="1400">
                <a:solidFill>
                  <a:srgbClr val="000000"/>
                </a:solidFill>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lang="en-US" dirty="0"/>
          </a:p>
        </p:txBody>
      </p:sp>
    </p:spTree>
    <p:extLst>
      <p:ext uri="{BB962C8B-B14F-4D97-AF65-F5344CB8AC3E}">
        <p14:creationId xmlns:p14="http://schemas.microsoft.com/office/powerpoint/2010/main" val="3770872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ver Slide ">
    <p:spTree>
      <p:nvGrpSpPr>
        <p:cNvPr id="1" name="Shape 18"/>
        <p:cNvGrpSpPr/>
        <p:nvPr/>
      </p:nvGrpSpPr>
      <p:grpSpPr>
        <a:xfrm>
          <a:off x="0" y="0"/>
          <a:ext cx="0" cy="0"/>
          <a:chOff x="0" y="0"/>
          <a:chExt cx="0" cy="0"/>
        </a:xfrm>
      </p:grpSpPr>
      <p:pic>
        <p:nvPicPr>
          <p:cNvPr id="2" name="Picture 1" descr="half globe.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6" name="Title 9"/>
          <p:cNvSpPr>
            <a:spLocks noGrp="1"/>
          </p:cNvSpPr>
          <p:nvPr>
            <p:ph type="title" hasCustomPrompt="1"/>
          </p:nvPr>
        </p:nvSpPr>
        <p:spPr>
          <a:xfrm>
            <a:off x="0" y="2478198"/>
            <a:ext cx="9144000" cy="479822"/>
          </a:xfrm>
        </p:spPr>
        <p:txBody>
          <a:bodyPr>
            <a:noAutofit/>
          </a:bodyPr>
          <a:lstStyle>
            <a:lvl1pPr>
              <a:defRPr sz="5400">
                <a:solidFill>
                  <a:srgbClr val="FFFFFF"/>
                </a:solidFill>
                <a:effectLst>
                  <a:outerShdw blurRad="50800" dist="38100" dir="2700000" algn="tl" rotWithShape="0">
                    <a:srgbClr val="000000">
                      <a:alpha val="15000"/>
                    </a:srgbClr>
                  </a:outerShdw>
                </a:effectLst>
              </a:defRPr>
            </a:lvl1pPr>
          </a:lstStyle>
          <a:p>
            <a:r>
              <a:rPr lang="en-US" dirty="0"/>
              <a:t>Click to edit title</a:t>
            </a:r>
          </a:p>
        </p:txBody>
      </p:sp>
      <p:sp>
        <p:nvSpPr>
          <p:cNvPr id="7" name="Shape 31"/>
          <p:cNvSpPr txBox="1">
            <a:spLocks noGrp="1"/>
          </p:cNvSpPr>
          <p:nvPr>
            <p:ph type="body" idx="1"/>
          </p:nvPr>
        </p:nvSpPr>
        <p:spPr>
          <a:xfrm>
            <a:off x="416812" y="3450218"/>
            <a:ext cx="8229600" cy="1017968"/>
          </a:xfrm>
          <a:prstGeom prst="rect">
            <a:avLst/>
          </a:prstGeom>
          <a:noFill/>
          <a:ln>
            <a:noFill/>
          </a:ln>
        </p:spPr>
        <p:txBody>
          <a:bodyPr lIns="91425" tIns="91425" rIns="91425" bIns="91425" anchor="t" anchorCtr="0">
            <a:normAutofit/>
          </a:bodyPr>
          <a:lstStyle>
            <a:lvl1pPr marL="0" lvl="0" indent="0" rtl="0">
              <a:spcBef>
                <a:spcPts val="0"/>
              </a:spcBef>
              <a:buNone/>
              <a:defRPr sz="1200">
                <a:solidFill>
                  <a:srgbClr val="FFFFFF"/>
                </a:solidFill>
                <a:latin typeface="Arial"/>
                <a:cs typeface="Arial"/>
              </a:defRPr>
            </a:lvl1pPr>
            <a:lvl2pPr lvl="1" rtl="0">
              <a:spcBef>
                <a:spcPts val="0"/>
              </a:spcBef>
              <a:defRPr sz="1400">
                <a:solidFill>
                  <a:srgbClr val="000000"/>
                </a:solidFill>
              </a:defRPr>
            </a:lvl2pPr>
            <a:lvl3pPr lvl="2" rtl="0">
              <a:spcBef>
                <a:spcPts val="0"/>
              </a:spcBef>
              <a:defRPr sz="1400">
                <a:solidFill>
                  <a:srgbClr val="000000"/>
                </a:solidFill>
              </a:defRPr>
            </a:lvl3pPr>
            <a:lvl4pPr lvl="3" rtl="0">
              <a:spcBef>
                <a:spcPts val="0"/>
              </a:spcBef>
              <a:defRPr sz="1400">
                <a:solidFill>
                  <a:srgbClr val="000000"/>
                </a:solidFill>
              </a:defRPr>
            </a:lvl4pPr>
            <a:lvl5pPr lvl="4" rtl="0">
              <a:spcBef>
                <a:spcPts val="0"/>
              </a:spcBef>
              <a:defRPr sz="1400">
                <a:solidFill>
                  <a:srgbClr val="000000"/>
                </a:solidFill>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Click to edit Master text styles</a:t>
            </a:r>
          </a:p>
        </p:txBody>
      </p:sp>
      <p:sp>
        <p:nvSpPr>
          <p:cNvPr id="8" name="Shape 31"/>
          <p:cNvSpPr txBox="1">
            <a:spLocks noGrp="1"/>
          </p:cNvSpPr>
          <p:nvPr>
            <p:ph type="body" idx="10"/>
          </p:nvPr>
        </p:nvSpPr>
        <p:spPr>
          <a:xfrm>
            <a:off x="0" y="2957939"/>
            <a:ext cx="9144000" cy="291570"/>
          </a:xfrm>
          <a:prstGeom prst="rect">
            <a:avLst/>
          </a:prstGeom>
          <a:noFill/>
          <a:ln>
            <a:noFill/>
          </a:ln>
        </p:spPr>
        <p:txBody>
          <a:bodyPr lIns="91425" tIns="91425" rIns="91425" bIns="91425" anchor="t" anchorCtr="0">
            <a:noAutofit/>
          </a:bodyPr>
          <a:lstStyle>
            <a:lvl1pPr marL="0" lvl="0" indent="0" algn="ctr" rtl="0">
              <a:spcBef>
                <a:spcPts val="0"/>
              </a:spcBef>
              <a:buNone/>
              <a:defRPr sz="1800">
                <a:solidFill>
                  <a:srgbClr val="FFFFFF"/>
                </a:solidFill>
                <a:latin typeface="Arial"/>
                <a:cs typeface="Arial"/>
              </a:defRPr>
            </a:lvl1pPr>
            <a:lvl2pPr lvl="1" rtl="0">
              <a:spcBef>
                <a:spcPts val="0"/>
              </a:spcBef>
              <a:defRPr sz="1400">
                <a:solidFill>
                  <a:srgbClr val="000000"/>
                </a:solidFill>
              </a:defRPr>
            </a:lvl2pPr>
            <a:lvl3pPr lvl="2" rtl="0">
              <a:spcBef>
                <a:spcPts val="0"/>
              </a:spcBef>
              <a:defRPr sz="1400">
                <a:solidFill>
                  <a:srgbClr val="000000"/>
                </a:solidFill>
              </a:defRPr>
            </a:lvl3pPr>
            <a:lvl4pPr lvl="3" rtl="0">
              <a:spcBef>
                <a:spcPts val="0"/>
              </a:spcBef>
              <a:defRPr sz="1400">
                <a:solidFill>
                  <a:srgbClr val="000000"/>
                </a:solidFill>
              </a:defRPr>
            </a:lvl4pPr>
            <a:lvl5pPr lvl="4" rtl="0">
              <a:spcBef>
                <a:spcPts val="0"/>
              </a:spcBef>
              <a:defRPr sz="1400">
                <a:solidFill>
                  <a:srgbClr val="000000"/>
                </a:solidFill>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1532312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직사각형 4"/>
          <p:cNvSpPr/>
          <p:nvPr userDrawn="1"/>
        </p:nvSpPr>
        <p:spPr>
          <a:xfrm>
            <a:off x="0" y="0"/>
            <a:ext cx="9144000" cy="5143500"/>
          </a:xfrm>
          <a:prstGeom prst="rect">
            <a:avLst/>
          </a:prstGeom>
          <a:solidFill>
            <a:srgbClr val="132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prstClr val="white"/>
              </a:solidFill>
              <a:latin typeface="Arial" panose="020B0604020202020204" pitchFamily="34" charset="0"/>
              <a:ea typeface="굴림"/>
            </a:endParaRPr>
          </a:p>
        </p:txBody>
      </p:sp>
      <p:pic>
        <p:nvPicPr>
          <p:cNvPr id="8" name="Picture 7" descr="half globe.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76302" y="7755"/>
            <a:ext cx="2748475" cy="5143500"/>
          </a:xfrm>
          <a:prstGeom prst="rect">
            <a:avLst/>
          </a:prstGeom>
        </p:spPr>
      </p:pic>
      <p:sp>
        <p:nvSpPr>
          <p:cNvPr id="9" name="Text Placeholder 8"/>
          <p:cNvSpPr>
            <a:spLocks noGrp="1"/>
          </p:cNvSpPr>
          <p:nvPr>
            <p:ph type="body" sz="quarter" idx="10" hasCustomPrompt="1"/>
          </p:nvPr>
        </p:nvSpPr>
        <p:spPr>
          <a:xfrm>
            <a:off x="4079108" y="1939052"/>
            <a:ext cx="4617373" cy="622697"/>
          </a:xfrm>
        </p:spPr>
        <p:txBody>
          <a:bodyPr>
            <a:noAutofit/>
          </a:bodyPr>
          <a:lstStyle>
            <a:lvl1pPr marL="0" indent="0" algn="l">
              <a:buNone/>
              <a:defRPr sz="5400" b="1">
                <a:solidFill>
                  <a:srgbClr val="FFFFFF"/>
                </a:solidFill>
                <a:latin typeface="Arial Narrow"/>
                <a:cs typeface="Arial Narrow"/>
              </a:defRPr>
            </a:lvl1pPr>
            <a:lvl2pPr marL="457200" indent="0">
              <a:buNone/>
              <a:defRPr>
                <a:solidFill>
                  <a:srgbClr val="FFFFFF"/>
                </a:solidFill>
                <a:latin typeface="Arial"/>
                <a:cs typeface="Arial"/>
              </a:defRPr>
            </a:lvl2pPr>
            <a:lvl3pPr marL="914400" indent="0">
              <a:buNone/>
              <a:defRPr>
                <a:solidFill>
                  <a:srgbClr val="FFFFFF"/>
                </a:solidFill>
                <a:latin typeface="Arial"/>
                <a:cs typeface="Arial"/>
              </a:defRPr>
            </a:lvl3pPr>
            <a:lvl4pPr marL="1371600" indent="0">
              <a:buNone/>
              <a:defRPr>
                <a:solidFill>
                  <a:srgbClr val="FFFFFF"/>
                </a:solidFill>
                <a:latin typeface="Arial"/>
                <a:cs typeface="Arial"/>
              </a:defRPr>
            </a:lvl4pPr>
            <a:lvl5pPr marL="1828800" indent="0">
              <a:buNone/>
              <a:defRPr>
                <a:solidFill>
                  <a:srgbClr val="FFFFFF"/>
                </a:solidFill>
                <a:latin typeface="Arial"/>
                <a:cs typeface="Arial"/>
              </a:defRPr>
            </a:lvl5pPr>
          </a:lstStyle>
          <a:p>
            <a:pPr lvl="0"/>
            <a:r>
              <a:rPr lang="en-US" dirty="0"/>
              <a:t>Click to edit title</a:t>
            </a:r>
          </a:p>
        </p:txBody>
      </p:sp>
      <p:sp>
        <p:nvSpPr>
          <p:cNvPr id="11" name="Text Placeholder 10"/>
          <p:cNvSpPr>
            <a:spLocks noGrp="1"/>
          </p:cNvSpPr>
          <p:nvPr>
            <p:ph type="body" sz="quarter" idx="11" hasCustomPrompt="1"/>
          </p:nvPr>
        </p:nvSpPr>
        <p:spPr>
          <a:xfrm>
            <a:off x="4078463" y="2561749"/>
            <a:ext cx="4618017" cy="333851"/>
          </a:xfrm>
        </p:spPr>
        <p:txBody>
          <a:bodyPr>
            <a:noAutofit/>
          </a:bodyPr>
          <a:lstStyle>
            <a:lvl1pPr marL="0" indent="0" algn="l">
              <a:buNone/>
              <a:defRPr sz="1800" cap="all">
                <a:solidFill>
                  <a:srgbClr val="FFFFFF"/>
                </a:solidFill>
                <a:latin typeface="Arial"/>
                <a:cs typeface="Arial"/>
              </a:defRPr>
            </a:lvl1pPr>
            <a:lvl2pPr marL="457200" indent="0">
              <a:buNone/>
              <a:defRPr sz="1500">
                <a:solidFill>
                  <a:srgbClr val="FFFFFF"/>
                </a:solidFill>
                <a:latin typeface="Arial"/>
                <a:cs typeface="Arial"/>
              </a:defRPr>
            </a:lvl2pPr>
            <a:lvl3pPr marL="914400" indent="0">
              <a:buNone/>
              <a:defRPr sz="1500">
                <a:solidFill>
                  <a:srgbClr val="FFFFFF"/>
                </a:solidFill>
                <a:latin typeface="Arial"/>
                <a:cs typeface="Arial"/>
              </a:defRPr>
            </a:lvl3pPr>
            <a:lvl4pPr marL="1371600" indent="0">
              <a:buNone/>
              <a:defRPr sz="1500">
                <a:solidFill>
                  <a:srgbClr val="FFFFFF"/>
                </a:solidFill>
                <a:latin typeface="Arial"/>
                <a:cs typeface="Arial"/>
              </a:defRPr>
            </a:lvl4pPr>
            <a:lvl5pPr marL="1828800" indent="0">
              <a:buNone/>
              <a:defRPr sz="1500">
                <a:solidFill>
                  <a:srgbClr val="FFFFFF"/>
                </a:solidFill>
                <a:latin typeface="Arial"/>
                <a:cs typeface="Arial"/>
              </a:defRPr>
            </a:lvl5pPr>
          </a:lstStyle>
          <a:p>
            <a:pPr lvl="0"/>
            <a:r>
              <a:rPr lang="en-US" dirty="0"/>
              <a:t>CLICK TO EDIT SUBTITLE</a:t>
            </a:r>
          </a:p>
        </p:txBody>
      </p:sp>
      <p:sp>
        <p:nvSpPr>
          <p:cNvPr id="13" name="Text Placeholder 12"/>
          <p:cNvSpPr>
            <a:spLocks noGrp="1"/>
          </p:cNvSpPr>
          <p:nvPr>
            <p:ph type="body" sz="quarter" idx="12" hasCustomPrompt="1"/>
          </p:nvPr>
        </p:nvSpPr>
        <p:spPr>
          <a:xfrm>
            <a:off x="4079106" y="2895600"/>
            <a:ext cx="4617372" cy="1216959"/>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solidFill>
                  <a:srgbClr val="FFFFFF"/>
                </a:solidFill>
                <a:latin typeface="Arial"/>
                <a:cs typeface="Arial"/>
              </a:defRPr>
            </a:lvl1pPr>
            <a:lvl2pPr marL="457200" indent="0">
              <a:buNone/>
              <a:defRPr sz="1200">
                <a:solidFill>
                  <a:srgbClr val="FFFFFF"/>
                </a:solidFill>
                <a:latin typeface="Arial"/>
                <a:cs typeface="Arial"/>
              </a:defRPr>
            </a:lvl2pPr>
            <a:lvl3pPr marL="914400" indent="0">
              <a:buNone/>
              <a:defRPr sz="1200">
                <a:solidFill>
                  <a:srgbClr val="FFFFFF"/>
                </a:solidFill>
                <a:latin typeface="Arial"/>
                <a:cs typeface="Arial"/>
              </a:defRPr>
            </a:lvl3pPr>
            <a:lvl4pPr marL="1371600" indent="0">
              <a:buNone/>
              <a:defRPr sz="1200">
                <a:solidFill>
                  <a:srgbClr val="FFFFFF"/>
                </a:solidFill>
                <a:latin typeface="Arial"/>
                <a:cs typeface="Arial"/>
              </a:defRPr>
            </a:lvl4pPr>
            <a:lvl5pPr marL="1828800" indent="0">
              <a:buNone/>
              <a:defRPr sz="1200">
                <a:solidFill>
                  <a:srgbClr val="FFFFFF"/>
                </a:solidFill>
                <a:latin typeface="Arial"/>
                <a:cs typeface="Arial"/>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Click to edit Master text style. Click to edit Master text style. Click to edit Master text style. Click to edit Master text style. Click to edit Master text style. Click to edit Master text style. Click to edit Master text style. Click to edit Master text style. Click to edit Master text style. Click to edit Master text style. Click to edit Master text style. Click to edit Master text style. Click to edit Master text style. Click to edit Master text style. Click to edit Master text style.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p:txBody>
      </p:sp>
    </p:spTree>
    <p:extLst>
      <p:ext uri="{BB962C8B-B14F-4D97-AF65-F5344CB8AC3E}">
        <p14:creationId xmlns:p14="http://schemas.microsoft.com/office/powerpoint/2010/main" val="37873880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lank Header">
    <p:spTree>
      <p:nvGrpSpPr>
        <p:cNvPr id="1" name=""/>
        <p:cNvGrpSpPr/>
        <p:nvPr/>
      </p:nvGrpSpPr>
      <p:grpSpPr>
        <a:xfrm>
          <a:off x="0" y="0"/>
          <a:ext cx="0" cy="0"/>
          <a:chOff x="0" y="0"/>
          <a:chExt cx="0" cy="0"/>
        </a:xfrm>
      </p:grpSpPr>
      <p:grpSp>
        <p:nvGrpSpPr>
          <p:cNvPr id="2" name="Group 1"/>
          <p:cNvGrpSpPr/>
          <p:nvPr userDrawn="1"/>
        </p:nvGrpSpPr>
        <p:grpSpPr>
          <a:xfrm>
            <a:off x="0" y="4736003"/>
            <a:ext cx="9144000" cy="407497"/>
            <a:chOff x="0" y="6314671"/>
            <a:chExt cx="9144000" cy="543329"/>
          </a:xfrm>
        </p:grpSpPr>
        <p:sp>
          <p:nvSpPr>
            <p:cNvPr id="3" name="Rectangle 2"/>
            <p:cNvSpPr/>
            <p:nvPr userDrawn="1"/>
          </p:nvSpPr>
          <p:spPr>
            <a:xfrm>
              <a:off x="0" y="6326014"/>
              <a:ext cx="9144000" cy="531986"/>
            </a:xfrm>
            <a:prstGeom prst="rect">
              <a:avLst/>
            </a:prstGeom>
            <a:solidFill>
              <a:srgbClr val="DBD8D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prstClr val="black"/>
                </a:solidFill>
                <a:latin typeface="Arial"/>
              </a:endParaRPr>
            </a:p>
          </p:txBody>
        </p:sp>
        <p:sp>
          <p:nvSpPr>
            <p:cNvPr id="4" name="Isosceles Triangle 3"/>
            <p:cNvSpPr/>
            <p:nvPr userDrawn="1"/>
          </p:nvSpPr>
          <p:spPr>
            <a:xfrm rot="10800000">
              <a:off x="8525770" y="6314671"/>
              <a:ext cx="387051" cy="266904"/>
            </a:xfrm>
            <a:prstGeom prst="triangle">
              <a:avLst/>
            </a:prstGeom>
            <a:solidFill>
              <a:schemeClr val="bg1"/>
            </a:solidFill>
            <a:ln w="28575" cmpd="sng">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prstClr val="black"/>
                </a:solidFill>
                <a:latin typeface="Arial"/>
              </a:endParaRPr>
            </a:p>
          </p:txBody>
        </p:sp>
      </p:grpSp>
      <p:pic>
        <p:nvPicPr>
          <p:cNvPr id="5" name="Picture 4" descr="both Logos_finetun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3558" y="4735852"/>
            <a:ext cx="975753" cy="439257"/>
          </a:xfrm>
          <a:prstGeom prst="rect">
            <a:avLst/>
          </a:prstGeom>
        </p:spPr>
      </p:pic>
      <p:sp>
        <p:nvSpPr>
          <p:cNvPr id="6" name="TextBox 5"/>
          <p:cNvSpPr txBox="1"/>
          <p:nvPr userDrawn="1"/>
        </p:nvSpPr>
        <p:spPr>
          <a:xfrm>
            <a:off x="8517673" y="4692324"/>
            <a:ext cx="358689"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dirty="0">
              <a:solidFill>
                <a:srgbClr val="6C6C6C"/>
              </a:solidFill>
              <a:latin typeface="Arial Narrow"/>
              <a:cs typeface="Arial Narrow"/>
            </a:endParaRPr>
          </a:p>
        </p:txBody>
      </p:sp>
      <p:sp>
        <p:nvSpPr>
          <p:cNvPr id="7" name="Text Placeholder 14"/>
          <p:cNvSpPr>
            <a:spLocks noGrp="1"/>
          </p:cNvSpPr>
          <p:nvPr>
            <p:ph type="body" sz="quarter" idx="12" hasCustomPrompt="1"/>
          </p:nvPr>
        </p:nvSpPr>
        <p:spPr>
          <a:xfrm>
            <a:off x="2" y="4799500"/>
            <a:ext cx="4289425" cy="246221"/>
          </a:xfrm>
        </p:spPr>
        <p:txBody>
          <a:bodyPr lIns="182880" rIns="182880">
            <a:spAutoFit/>
          </a:bodyPr>
          <a:lstStyle>
            <a:lvl1pPr marL="0" indent="0">
              <a:buNone/>
              <a:defRPr sz="1000" baseline="0"/>
            </a:lvl1pPr>
            <a:lvl2pPr marL="457200" indent="0">
              <a:buNone/>
              <a:defRPr/>
            </a:lvl2pPr>
            <a:lvl3pPr marL="914400" indent="0">
              <a:buNone/>
              <a:defRPr/>
            </a:lvl3pPr>
            <a:lvl4pPr marL="1371600" indent="0">
              <a:buNone/>
              <a:defRPr/>
            </a:lvl4pPr>
            <a:lvl5pPr marL="1828800" indent="0">
              <a:buNone/>
              <a:defRPr/>
            </a:lvl5pPr>
          </a:lstStyle>
          <a:p>
            <a:pPr lvl="0"/>
            <a:r>
              <a:rPr lang="en-US" sz="1000" dirty="0"/>
              <a:t>Source/footnotes:</a:t>
            </a:r>
          </a:p>
        </p:txBody>
      </p:sp>
    </p:spTree>
    <p:extLst>
      <p:ext uri="{BB962C8B-B14F-4D97-AF65-F5344CB8AC3E}">
        <p14:creationId xmlns:p14="http://schemas.microsoft.com/office/powerpoint/2010/main" val="40235698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4947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dirty="0"/>
          </a:p>
        </p:txBody>
      </p:sp>
      <p:sp>
        <p:nvSpPr>
          <p:cNvPr id="3" name="Content Placeholder 2"/>
          <p:cNvSpPr>
            <a:spLocks noGrp="1"/>
          </p:cNvSpPr>
          <p:nvPr>
            <p:ph idx="1"/>
          </p:nvPr>
        </p:nvSpPr>
        <p:spPr>
          <a:ln>
            <a:noFill/>
          </a:ln>
        </p:spPr>
        <p:txBody>
          <a:bodyPr>
            <a:normAutofit/>
          </a:bodyPr>
          <a:lstStyle>
            <a:lvl1pPr>
              <a:defRPr sz="1800">
                <a:solidFill>
                  <a:srgbClr val="000000"/>
                </a:solidFill>
              </a:defRPr>
            </a:lvl1pPr>
            <a:lvl2pPr>
              <a:defRPr sz="1400">
                <a:solidFill>
                  <a:srgbClr val="000000"/>
                </a:solidFill>
              </a:defRPr>
            </a:lvl2pPr>
            <a:lvl3pPr>
              <a:defRPr sz="1400">
                <a:solidFill>
                  <a:srgbClr val="000000"/>
                </a:solidFill>
              </a:defRPr>
            </a:lvl3pPr>
            <a:lvl4pPr>
              <a:defRPr sz="1400">
                <a:solidFill>
                  <a:srgbClr val="000000"/>
                </a:solidFill>
              </a:defRPr>
            </a:lvl4pPr>
            <a:lvl5pPr>
              <a:defRPr sz="14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4" name="Slide Number Placeholder 5"/>
          <p:cNvSpPr>
            <a:spLocks noGrp="1"/>
          </p:cNvSpPr>
          <p:nvPr>
            <p:ph type="sldNum" sz="quarter" idx="10"/>
          </p:nvPr>
        </p:nvSpPr>
        <p:spPr>
          <a:xfrm>
            <a:off x="8116890" y="0"/>
            <a:ext cx="585787" cy="273844"/>
          </a:xfrm>
          <a:prstGeom prst="rect">
            <a:avLst/>
          </a:prstGeom>
        </p:spPr>
        <p:txBody>
          <a:bodyPr/>
          <a:lstStyle>
            <a:lvl1pPr>
              <a:defRPr/>
            </a:lvl1pPr>
          </a:lstStyle>
          <a:p>
            <a:pPr>
              <a:defRPr/>
            </a:pPr>
            <a:fld id="{7FA35B06-0FEC-4D46-8F21-1DE1899AB3C6}" type="slidenum">
              <a:rPr lang="en-JM"/>
              <a:pPr>
                <a:defRPr/>
              </a:pPr>
              <a:t>‹#›</a:t>
            </a:fld>
            <a:endParaRPr lang="en-JM"/>
          </a:p>
        </p:txBody>
      </p:sp>
      <p:sp>
        <p:nvSpPr>
          <p:cNvPr id="5" name="Footer Placeholder 13"/>
          <p:cNvSpPr>
            <a:spLocks noGrp="1"/>
          </p:cNvSpPr>
          <p:nvPr>
            <p:ph type="ftr" sz="quarter" idx="11"/>
          </p:nvPr>
        </p:nvSpPr>
        <p:spPr>
          <a:xfrm>
            <a:off x="1219200" y="4686300"/>
            <a:ext cx="6477000" cy="457200"/>
          </a:xfrm>
          <a:prstGeom prst="rect">
            <a:avLst/>
          </a:prstGeom>
        </p:spPr>
        <p:txBody>
          <a:bodyPr/>
          <a:lstStyle>
            <a:lvl1pPr>
              <a:defRPr dirty="0"/>
            </a:lvl1pPr>
          </a:lstStyle>
          <a:p>
            <a:pPr>
              <a:defRPr/>
            </a:pPr>
            <a:r>
              <a:rPr lang="en-JM"/>
              <a:t>RMI transforms global energy use to create a clean, prosperous, and secure energy future.</a:t>
            </a:r>
          </a:p>
        </p:txBody>
      </p:sp>
    </p:spTree>
    <p:extLst>
      <p:ext uri="{BB962C8B-B14F-4D97-AF65-F5344CB8AC3E}">
        <p14:creationId xmlns:p14="http://schemas.microsoft.com/office/powerpoint/2010/main" val="23262879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Shape 29"/>
        <p:cNvGrpSpPr/>
        <p:nvPr/>
      </p:nvGrpSpPr>
      <p:grpSpPr>
        <a:xfrm>
          <a:off x="0" y="0"/>
          <a:ext cx="0" cy="0"/>
          <a:chOff x="0" y="0"/>
          <a:chExt cx="0" cy="0"/>
        </a:xfrm>
      </p:grpSpPr>
      <p:sp>
        <p:nvSpPr>
          <p:cNvPr id="10" name="Rectangle 9"/>
          <p:cNvSpPr/>
          <p:nvPr userDrawn="1"/>
        </p:nvSpPr>
        <p:spPr>
          <a:xfrm>
            <a:off x="0" y="4753018"/>
            <a:ext cx="9144000" cy="398990"/>
          </a:xfrm>
          <a:prstGeom prst="rect">
            <a:avLst/>
          </a:prstGeom>
          <a:solidFill>
            <a:srgbClr val="C2C1BA"/>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11" name="Isosceles Triangle 10"/>
          <p:cNvSpPr/>
          <p:nvPr userDrawn="1"/>
        </p:nvSpPr>
        <p:spPr>
          <a:xfrm rot="10800000">
            <a:off x="8525789" y="4744510"/>
            <a:ext cx="387051" cy="200178"/>
          </a:xfrm>
          <a:prstGeom prst="triangle">
            <a:avLst/>
          </a:prstGeom>
          <a:solidFill>
            <a:schemeClr val="bg1"/>
          </a:solidFill>
          <a:ln w="28575" cmpd="sng">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8" name="TextBox 7"/>
          <p:cNvSpPr txBox="1"/>
          <p:nvPr userDrawn="1"/>
        </p:nvSpPr>
        <p:spPr>
          <a:xfrm>
            <a:off x="8459706" y="4688231"/>
            <a:ext cx="532836"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a:solidFill>
                <a:srgbClr val="6C6C6C"/>
              </a:solidFill>
              <a:latin typeface="Arial Narrow"/>
              <a:cs typeface="Arial Narrow"/>
            </a:endParaRPr>
          </a:p>
        </p:txBody>
      </p:sp>
      <p:sp>
        <p:nvSpPr>
          <p:cNvPr id="15" name="Shape 30"/>
          <p:cNvSpPr txBox="1">
            <a:spLocks noGrp="1"/>
          </p:cNvSpPr>
          <p:nvPr userDrawn="1">
            <p:ph type="title"/>
          </p:nvPr>
        </p:nvSpPr>
        <p:spPr>
          <a:xfrm>
            <a:off x="195264" y="191147"/>
            <a:ext cx="8758238" cy="387798"/>
          </a:xfrm>
          <a:prstGeom prst="rect">
            <a:avLst/>
          </a:prstGeom>
          <a:noFill/>
          <a:ln>
            <a:noFill/>
          </a:ln>
        </p:spPr>
        <p:txBody>
          <a:bodyPr wrap="square" lIns="0" tIns="0" rIns="0" bIns="0" anchor="t" anchorCtr="0">
            <a:spAutoFit/>
          </a:bodyPr>
          <a:lstStyle>
            <a:lvl1pPr lvl="0" algn="l" rtl="0">
              <a:spcBef>
                <a:spcPts val="0"/>
              </a:spcBef>
              <a:spcAft>
                <a:spcPts val="0"/>
              </a:spcAft>
              <a:defRPr sz="2800" cap="none" baseline="0">
                <a:solidFill>
                  <a:srgbClr val="15253D"/>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189" lvl="5" algn="l" rtl="0">
              <a:spcBef>
                <a:spcPts val="0"/>
              </a:spcBef>
              <a:spcAft>
                <a:spcPts val="0"/>
              </a:spcAft>
              <a:defRPr sz="4400">
                <a:solidFill>
                  <a:srgbClr val="00B0F0"/>
                </a:solidFill>
                <a:latin typeface="PT Sans Narrow"/>
                <a:ea typeface="PT Sans Narrow"/>
                <a:cs typeface="PT Sans Narrow"/>
                <a:sym typeface="PT Sans Narrow"/>
              </a:defRPr>
            </a:lvl6pPr>
            <a:lvl7pPr marL="914378" lvl="6" algn="l" rtl="0">
              <a:spcBef>
                <a:spcPts val="0"/>
              </a:spcBef>
              <a:spcAft>
                <a:spcPts val="0"/>
              </a:spcAft>
              <a:defRPr sz="4400">
                <a:solidFill>
                  <a:srgbClr val="00B0F0"/>
                </a:solidFill>
                <a:latin typeface="PT Sans Narrow"/>
                <a:ea typeface="PT Sans Narrow"/>
                <a:cs typeface="PT Sans Narrow"/>
                <a:sym typeface="PT Sans Narrow"/>
              </a:defRPr>
            </a:lvl7pPr>
            <a:lvl8pPr marL="1371566" lvl="7" algn="l" rtl="0">
              <a:spcBef>
                <a:spcPts val="0"/>
              </a:spcBef>
              <a:spcAft>
                <a:spcPts val="0"/>
              </a:spcAft>
              <a:defRPr sz="4400">
                <a:solidFill>
                  <a:srgbClr val="00B0F0"/>
                </a:solidFill>
                <a:latin typeface="PT Sans Narrow"/>
                <a:ea typeface="PT Sans Narrow"/>
                <a:cs typeface="PT Sans Narrow"/>
                <a:sym typeface="PT Sans Narrow"/>
              </a:defRPr>
            </a:lvl8pPr>
            <a:lvl9pPr marL="1828754" lvl="8" algn="l" rtl="0">
              <a:spcBef>
                <a:spcPts val="0"/>
              </a:spcBef>
              <a:spcAft>
                <a:spcPts val="0"/>
              </a:spcAft>
              <a:defRPr sz="4400">
                <a:solidFill>
                  <a:srgbClr val="00B0F0"/>
                </a:solidFill>
                <a:latin typeface="PT Sans Narrow"/>
                <a:ea typeface="PT Sans Narrow"/>
                <a:cs typeface="PT Sans Narrow"/>
                <a:sym typeface="PT Sans Narrow"/>
              </a:defRPr>
            </a:lvl9pPr>
          </a:lstStyle>
          <a:p>
            <a:endParaRPr/>
          </a:p>
        </p:txBody>
      </p:sp>
      <p:sp>
        <p:nvSpPr>
          <p:cNvPr id="16" name="Shape 31"/>
          <p:cNvSpPr txBox="1">
            <a:spLocks noGrp="1"/>
          </p:cNvSpPr>
          <p:nvPr userDrawn="1">
            <p:ph type="body" idx="1"/>
          </p:nvPr>
        </p:nvSpPr>
        <p:spPr>
          <a:xfrm>
            <a:off x="189561" y="1055695"/>
            <a:ext cx="8763940" cy="3367484"/>
          </a:xfrm>
          <a:prstGeom prst="rect">
            <a:avLst/>
          </a:prstGeom>
          <a:noFill/>
          <a:ln>
            <a:noFill/>
          </a:ln>
        </p:spPr>
        <p:txBody>
          <a:bodyPr lIns="91425" tIns="91425" rIns="91425" bIns="91425" anchor="t" anchorCtr="0">
            <a:normAutofit/>
          </a:bodyPr>
          <a:lstStyle>
            <a:lvl1pPr marL="164588" lvl="0" indent="-164588" rtl="0">
              <a:spcBef>
                <a:spcPts val="0"/>
              </a:spcBef>
              <a:defRPr sz="1600">
                <a:solidFill>
                  <a:srgbClr val="000000"/>
                </a:solidFill>
              </a:defRPr>
            </a:lvl1pPr>
            <a:lvl2pPr lvl="1" rtl="0">
              <a:spcBef>
                <a:spcPts val="0"/>
              </a:spcBef>
              <a:defRPr sz="1400">
                <a:solidFill>
                  <a:srgbClr val="000000"/>
                </a:solidFill>
              </a:defRPr>
            </a:lvl2pPr>
            <a:lvl3pPr lvl="2" rtl="0">
              <a:spcBef>
                <a:spcPts val="0"/>
              </a:spcBef>
              <a:defRPr sz="1400">
                <a:solidFill>
                  <a:srgbClr val="000000"/>
                </a:solidFill>
              </a:defRPr>
            </a:lvl3pPr>
            <a:lvl4pPr lvl="3" rtl="0">
              <a:spcBef>
                <a:spcPts val="0"/>
              </a:spcBef>
              <a:defRPr sz="1400">
                <a:solidFill>
                  <a:srgbClr val="000000"/>
                </a:solidFill>
              </a:defRPr>
            </a:lvl4pPr>
            <a:lvl5pPr lvl="4" rtl="0">
              <a:spcBef>
                <a:spcPts val="0"/>
              </a:spcBef>
              <a:defRPr sz="1400">
                <a:solidFill>
                  <a:srgbClr val="000000"/>
                </a:solidFill>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a:p>
        </p:txBody>
      </p:sp>
      <p:sp>
        <p:nvSpPr>
          <p:cNvPr id="17" name="Shape 57"/>
          <p:cNvSpPr txBox="1">
            <a:spLocks noGrp="1"/>
          </p:cNvSpPr>
          <p:nvPr userDrawn="1">
            <p:ph type="body" idx="2"/>
          </p:nvPr>
        </p:nvSpPr>
        <p:spPr>
          <a:xfrm>
            <a:off x="195264" y="634097"/>
            <a:ext cx="8758237" cy="311089"/>
          </a:xfrm>
          <a:prstGeom prst="rect">
            <a:avLst/>
          </a:prstGeom>
          <a:noFill/>
          <a:ln>
            <a:noFill/>
          </a:ln>
        </p:spPr>
        <p:txBody>
          <a:bodyPr lIns="91425" tIns="91425" rIns="91425" bIns="91425" anchor="t" anchorCtr="0">
            <a:normAutofit/>
          </a:bodyPr>
          <a:lstStyle>
            <a:lvl1pPr marL="0" lvl="0" indent="0" algn="ctr" rtl="0">
              <a:spcBef>
                <a:spcPts val="0"/>
              </a:spcBef>
              <a:buClr>
                <a:srgbClr val="1578B7"/>
              </a:buClr>
              <a:buFont typeface="PT Sans Narrow"/>
              <a:buNone/>
              <a:defRPr sz="1800" cap="all">
                <a:solidFill>
                  <a:srgbClr val="15253D"/>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a:p>
        </p:txBody>
      </p:sp>
      <p:sp>
        <p:nvSpPr>
          <p:cNvPr id="19" name="Text Placeholder 5"/>
          <p:cNvSpPr>
            <a:spLocks noGrp="1"/>
          </p:cNvSpPr>
          <p:nvPr>
            <p:ph type="body" sz="quarter" idx="10" hasCustomPrompt="1"/>
          </p:nvPr>
        </p:nvSpPr>
        <p:spPr>
          <a:xfrm>
            <a:off x="189561" y="13833"/>
            <a:ext cx="8763940" cy="172891"/>
          </a:xfrm>
        </p:spPr>
        <p:txBody>
          <a:bodyPr lIns="0" tIns="0" rIns="0" bIns="0">
            <a:noAutofit/>
          </a:bodyPr>
          <a:lstStyle>
            <a:lvl1pPr marL="0" indent="0">
              <a:spcBef>
                <a:spcPts val="0"/>
              </a:spcBef>
              <a:buNone/>
              <a:defRPr sz="1400" baseline="0">
                <a:solidFill>
                  <a:srgbClr val="595959"/>
                </a:solidFill>
                <a:latin typeface="Arial Narrow"/>
                <a:cs typeface="Arial Narrow"/>
              </a:defRPr>
            </a:lvl1pPr>
            <a:lvl2pPr marL="457189" indent="0">
              <a:buNone/>
              <a:defRPr sz="1400"/>
            </a:lvl2pPr>
            <a:lvl3pPr marL="914378" indent="0">
              <a:buNone/>
              <a:defRPr sz="1400"/>
            </a:lvl3pPr>
            <a:lvl4pPr marL="1371566" indent="0">
              <a:buNone/>
              <a:defRPr sz="1400"/>
            </a:lvl4pPr>
            <a:lvl5pPr marL="1828754" indent="0">
              <a:buNone/>
              <a:defRPr sz="1400"/>
            </a:lvl5pPr>
          </a:lstStyle>
          <a:p>
            <a:pPr lvl="0"/>
            <a:r>
              <a:rPr lang="en-US"/>
              <a:t>Section Header</a:t>
            </a:r>
          </a:p>
        </p:txBody>
      </p:sp>
      <p:sp>
        <p:nvSpPr>
          <p:cNvPr id="21" name="Text Placeholder 5"/>
          <p:cNvSpPr>
            <a:spLocks noGrp="1"/>
          </p:cNvSpPr>
          <p:nvPr userDrawn="1">
            <p:ph type="body" sz="quarter" idx="11" hasCustomPrompt="1"/>
          </p:nvPr>
        </p:nvSpPr>
        <p:spPr>
          <a:xfrm>
            <a:off x="189560" y="4829282"/>
            <a:ext cx="7323996" cy="230833"/>
          </a:xfrm>
        </p:spPr>
        <p:txBody>
          <a:bodyPr lIns="182880" tIns="91440" rIns="182880" bIns="0">
            <a:noAutofit/>
          </a:bodyPr>
          <a:lstStyle>
            <a:lvl1pPr marL="0" indent="0">
              <a:buNone/>
              <a:defRPr sz="1400" b="0" baseline="0">
                <a:solidFill>
                  <a:srgbClr val="595959"/>
                </a:solidFill>
                <a:latin typeface="Arial Narrow"/>
                <a:cs typeface="Arial Narrow"/>
              </a:defRPr>
            </a:lvl1pPr>
            <a:lvl2pPr marL="457189" indent="0">
              <a:buNone/>
              <a:defRPr sz="1400"/>
            </a:lvl2pPr>
            <a:lvl3pPr marL="914378" indent="0">
              <a:buNone/>
              <a:defRPr sz="1400"/>
            </a:lvl3pPr>
            <a:lvl4pPr marL="1371566" indent="0">
              <a:buNone/>
              <a:defRPr sz="1400"/>
            </a:lvl4pPr>
            <a:lvl5pPr marL="1828754" indent="0">
              <a:buNone/>
              <a:defRPr sz="1400"/>
            </a:lvl5pPr>
          </a:lstStyle>
          <a:p>
            <a:pPr lvl="0"/>
            <a:r>
              <a:rPr lang="en-US"/>
              <a:t>Footnotes/Sources: 12pt recommended, no lower than a 8pt </a:t>
            </a:r>
          </a:p>
        </p:txBody>
      </p:sp>
      <p:pic>
        <p:nvPicPr>
          <p:cNvPr id="2" name="Picture 1" descr="RMI_LOGO.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92620" y="4772859"/>
            <a:ext cx="406756" cy="366080"/>
          </a:xfrm>
          <a:prstGeom prst="rect">
            <a:avLst/>
          </a:prstGeom>
        </p:spPr>
      </p:pic>
    </p:spTree>
    <p:extLst>
      <p:ext uri="{BB962C8B-B14F-4D97-AF65-F5344CB8AC3E}">
        <p14:creationId xmlns:p14="http://schemas.microsoft.com/office/powerpoint/2010/main" val="11651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3_Comparis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E229-636F-024C-B130-7E4307C4F2CC}"/>
              </a:ext>
            </a:extLst>
          </p:cNvPr>
          <p:cNvSpPr>
            <a:spLocks noGrp="1"/>
          </p:cNvSpPr>
          <p:nvPr>
            <p:ph type="title"/>
          </p:nvPr>
        </p:nvSpPr>
        <p:spPr>
          <a:xfrm>
            <a:off x="629841" y="352425"/>
            <a:ext cx="7886700" cy="915592"/>
          </a:xfrm>
        </p:spPr>
        <p:txBody>
          <a:bodyPr/>
          <a:lstStyle>
            <a:lvl1pPr>
              <a:defRPr>
                <a:solidFill>
                  <a:srgbClr val="132239"/>
                </a:solidFill>
              </a:defRPr>
            </a:lvl1pPr>
          </a:lstStyle>
          <a:p>
            <a:r>
              <a:rPr lang="en-US"/>
              <a:t>Click to edit Master title style</a:t>
            </a:r>
          </a:p>
        </p:txBody>
      </p:sp>
      <p:sp>
        <p:nvSpPr>
          <p:cNvPr id="16" name="Date Placeholder 3">
            <a:extLst>
              <a:ext uri="{FF2B5EF4-FFF2-40B4-BE49-F238E27FC236}">
                <a16:creationId xmlns:a16="http://schemas.microsoft.com/office/drawing/2014/main" id="{9C8EFA11-C4C2-5B42-ADA6-55509EF5625D}"/>
              </a:ext>
            </a:extLst>
          </p:cNvPr>
          <p:cNvSpPr>
            <a:spLocks noGrp="1"/>
          </p:cNvSpPr>
          <p:nvPr>
            <p:ph type="dt" sz="half" idx="10"/>
          </p:nvPr>
        </p:nvSpPr>
        <p:spPr>
          <a:xfrm>
            <a:off x="4768392" y="4696614"/>
            <a:ext cx="3761961" cy="273844"/>
          </a:xfrm>
          <a:prstGeom prst="rect">
            <a:avLst/>
          </a:prstGeom>
        </p:spPr>
        <p:txBody>
          <a:bodyPr vert="horz" lIns="91440" tIns="45720" rIns="91440" bIns="45720" rtlCol="0" anchor="ctr"/>
          <a:lstStyle>
            <a:lvl1pPr algn="r">
              <a:defRPr sz="675">
                <a:solidFill>
                  <a:srgbClr val="A3A49F"/>
                </a:solidFill>
                <a:latin typeface="Arial" panose="020B0604020202020204" pitchFamily="34" charset="0"/>
                <a:cs typeface="Arial" panose="020B0604020202020204" pitchFamily="34" charset="0"/>
              </a:defRPr>
            </a:lvl1pPr>
          </a:lstStyle>
          <a:p>
            <a:pPr algn="just"/>
            <a:r>
              <a:rPr lang="en-US" cap="all" spc="75"/>
              <a:t>Program/Event Title	                                               </a:t>
            </a:r>
            <a:r>
              <a:rPr lang="en-US"/>
              <a:t>event date/details</a:t>
            </a:r>
          </a:p>
        </p:txBody>
      </p:sp>
    </p:spTree>
    <p:extLst>
      <p:ext uri="{BB962C8B-B14F-4D97-AF65-F5344CB8AC3E}">
        <p14:creationId xmlns:p14="http://schemas.microsoft.com/office/powerpoint/2010/main" val="3984657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Dark">
    <p:spTree>
      <p:nvGrpSpPr>
        <p:cNvPr id="1" name=""/>
        <p:cNvGrpSpPr/>
        <p:nvPr/>
      </p:nvGrpSpPr>
      <p:grpSpPr>
        <a:xfrm>
          <a:off x="0" y="0"/>
          <a:ext cx="0" cy="0"/>
          <a:chOff x="0" y="0"/>
          <a:chExt cx="0" cy="0"/>
        </a:xfrm>
      </p:grpSpPr>
      <p:sp>
        <p:nvSpPr>
          <p:cNvPr id="11" name="직사각형 4"/>
          <p:cNvSpPr/>
          <p:nvPr userDrawn="1"/>
        </p:nvSpPr>
        <p:spPr>
          <a:xfrm>
            <a:off x="0" y="-1"/>
            <a:ext cx="9144000" cy="5152008"/>
          </a:xfrm>
          <a:prstGeom prst="rect">
            <a:avLst/>
          </a:prstGeom>
          <a:solidFill>
            <a:srgbClr val="132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ko-KR" altLang="en-US" sz="1400" dirty="0">
              <a:latin typeface="Arial" panose="020B0604020202020204" pitchFamily="34" charset="0"/>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Rectangle 2"/>
          <p:cNvSpPr/>
          <p:nvPr userDrawn="1"/>
        </p:nvSpPr>
        <p:spPr>
          <a:xfrm>
            <a:off x="0" y="4753018"/>
            <a:ext cx="9144000" cy="398990"/>
          </a:xfrm>
          <a:prstGeom prst="rect">
            <a:avLst/>
          </a:prstGeom>
          <a:solidFill>
            <a:srgbClr val="C2C1BA"/>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4" name="Isosceles Triangle 3"/>
          <p:cNvSpPr/>
          <p:nvPr userDrawn="1"/>
        </p:nvSpPr>
        <p:spPr>
          <a:xfrm rot="10800000">
            <a:off x="8525788" y="4744510"/>
            <a:ext cx="387051" cy="200178"/>
          </a:xfrm>
          <a:prstGeom prst="triangle">
            <a:avLst/>
          </a:prstGeom>
          <a:solidFill>
            <a:srgbClr val="15253E"/>
          </a:solidFill>
          <a:ln w="28575" cmpd="sng">
            <a:solidFill>
              <a:srgbClr val="15253E"/>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6" name="TextBox 5"/>
          <p:cNvSpPr txBox="1"/>
          <p:nvPr userDrawn="1"/>
        </p:nvSpPr>
        <p:spPr>
          <a:xfrm>
            <a:off x="8489309" y="4688230"/>
            <a:ext cx="488636" cy="276999"/>
          </a:xfrm>
          <a:prstGeom prst="rect">
            <a:avLst/>
          </a:prstGeom>
          <a:noFill/>
        </p:spPr>
        <p:txBody>
          <a:bodyPr wrap="square" rtlCol="0" anchor="t">
            <a:spAutoFit/>
          </a:bodyPr>
          <a:lstStyle/>
          <a:p>
            <a:pPr algn="ctr"/>
            <a:fld id="{E48E9705-56CB-2249-A194-B109B0B43FBF}" type="slidenum">
              <a:rPr lang="en-US" sz="1200" smtClean="0">
                <a:solidFill>
                  <a:srgbClr val="C2C1BA"/>
                </a:solidFill>
                <a:latin typeface="Arial Narrow"/>
                <a:cs typeface="Arial Narrow"/>
              </a:rPr>
              <a:pPr algn="ctr"/>
              <a:t>‹#›</a:t>
            </a:fld>
            <a:endParaRPr lang="en-US" sz="1200" dirty="0">
              <a:solidFill>
                <a:srgbClr val="C2C1BA"/>
              </a:solidFill>
              <a:latin typeface="Arial Narrow"/>
              <a:cs typeface="Arial Narrow"/>
            </a:endParaRPr>
          </a:p>
        </p:txBody>
      </p:sp>
      <p:sp>
        <p:nvSpPr>
          <p:cNvPr id="7" name="Shape 31"/>
          <p:cNvSpPr txBox="1">
            <a:spLocks noGrp="1"/>
          </p:cNvSpPr>
          <p:nvPr>
            <p:ph type="body" idx="1"/>
          </p:nvPr>
        </p:nvSpPr>
        <p:spPr>
          <a:xfrm>
            <a:off x="189560" y="1055695"/>
            <a:ext cx="8686800" cy="3367484"/>
          </a:xfrm>
          <a:prstGeom prst="rect">
            <a:avLst/>
          </a:prstGeom>
          <a:noFill/>
          <a:ln>
            <a:noFill/>
          </a:ln>
        </p:spPr>
        <p:txBody>
          <a:bodyPr lIns="91425" tIns="91425" rIns="91425" bIns="91425" anchor="t" anchorCtr="0">
            <a:normAutofit/>
          </a:bodyPr>
          <a:lstStyle>
            <a:lvl1pPr marL="164592" lvl="0" indent="-164592" rtl="0">
              <a:spcBef>
                <a:spcPts val="0"/>
              </a:spcBef>
              <a:defRPr sz="1600">
                <a:solidFill>
                  <a:srgbClr val="FFFFFF"/>
                </a:solidFill>
              </a:defRPr>
            </a:lvl1pPr>
            <a:lvl2pPr lvl="1" rtl="0">
              <a:spcBef>
                <a:spcPts val="0"/>
              </a:spcBef>
              <a:defRPr sz="1400">
                <a:solidFill>
                  <a:srgbClr val="000000"/>
                </a:solidFill>
              </a:defRPr>
            </a:lvl2pPr>
            <a:lvl3pPr lvl="2" rtl="0">
              <a:spcBef>
                <a:spcPts val="0"/>
              </a:spcBef>
              <a:defRPr sz="1400">
                <a:solidFill>
                  <a:srgbClr val="000000"/>
                </a:solidFill>
              </a:defRPr>
            </a:lvl3pPr>
            <a:lvl4pPr lvl="3" rtl="0">
              <a:spcBef>
                <a:spcPts val="0"/>
              </a:spcBef>
              <a:defRPr sz="1400">
                <a:solidFill>
                  <a:srgbClr val="000000"/>
                </a:solidFill>
              </a:defRPr>
            </a:lvl4pPr>
            <a:lvl5pPr lvl="4" rtl="0">
              <a:spcBef>
                <a:spcPts val="0"/>
              </a:spcBef>
              <a:defRPr sz="1400">
                <a:solidFill>
                  <a:srgbClr val="000000"/>
                </a:solidFill>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8" name="Shape 57"/>
          <p:cNvSpPr txBox="1">
            <a:spLocks noGrp="1"/>
          </p:cNvSpPr>
          <p:nvPr>
            <p:ph type="body" idx="2"/>
          </p:nvPr>
        </p:nvSpPr>
        <p:spPr>
          <a:xfrm>
            <a:off x="0" y="634096"/>
            <a:ext cx="9144000" cy="311089"/>
          </a:xfrm>
          <a:prstGeom prst="rect">
            <a:avLst/>
          </a:prstGeom>
          <a:noFill/>
          <a:ln>
            <a:noFill/>
          </a:ln>
        </p:spPr>
        <p:txBody>
          <a:bodyPr lIns="91425" tIns="91425" rIns="91425" bIns="91425" anchor="t" anchorCtr="0">
            <a:normAutofit/>
          </a:bodyPr>
          <a:lstStyle>
            <a:lvl1pPr marL="0" lvl="0" indent="0" algn="ctr" rtl="0">
              <a:spcBef>
                <a:spcPts val="0"/>
              </a:spcBef>
              <a:buClr>
                <a:srgbClr val="1578B7"/>
              </a:buClr>
              <a:buFont typeface="PT Sans Narrow"/>
              <a:buNone/>
              <a:defRPr sz="1800" cap="all">
                <a:solidFill>
                  <a:srgbClr val="FFFFFF"/>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9" name="Text Placeholder 5"/>
          <p:cNvSpPr>
            <a:spLocks noGrp="1"/>
          </p:cNvSpPr>
          <p:nvPr>
            <p:ph type="body" sz="quarter" idx="10" hasCustomPrompt="1"/>
          </p:nvPr>
        </p:nvSpPr>
        <p:spPr>
          <a:xfrm>
            <a:off x="105830" y="-39686"/>
            <a:ext cx="9144000" cy="230833"/>
          </a:xfrm>
        </p:spPr>
        <p:txBody>
          <a:bodyPr lIns="182880" tIns="91440" rIns="182880" bIns="0">
            <a:noAutofit/>
          </a:bodyPr>
          <a:lstStyle>
            <a:lvl1pPr marL="0" indent="0">
              <a:buNone/>
              <a:defRPr sz="1400" baseline="0">
                <a:solidFill>
                  <a:srgbClr val="C2C1BA"/>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Section Header</a:t>
            </a:r>
          </a:p>
        </p:txBody>
      </p:sp>
      <p:sp>
        <p:nvSpPr>
          <p:cNvPr id="10" name="Text Placeholder 5"/>
          <p:cNvSpPr>
            <a:spLocks noGrp="1"/>
          </p:cNvSpPr>
          <p:nvPr>
            <p:ph type="body" sz="quarter" idx="11" hasCustomPrompt="1"/>
          </p:nvPr>
        </p:nvSpPr>
        <p:spPr>
          <a:xfrm>
            <a:off x="105830" y="4829281"/>
            <a:ext cx="7407726" cy="230833"/>
          </a:xfrm>
        </p:spPr>
        <p:txBody>
          <a:bodyPr lIns="182880" tIns="91440" rIns="182880" bIns="0">
            <a:noAutofit/>
          </a:bodyPr>
          <a:lstStyle>
            <a:lvl1pPr marL="0" indent="0">
              <a:buNone/>
              <a:defRPr sz="1400" b="0" baseline="0">
                <a:solidFill>
                  <a:srgbClr val="595959"/>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Footnotes/Sources: 12pt recommended, no lower than a 8pt </a:t>
            </a:r>
          </a:p>
        </p:txBody>
      </p:sp>
      <p:pic>
        <p:nvPicPr>
          <p:cNvPr id="12" name="Picture 11" descr="RMI_LOGO.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92619" y="4772858"/>
            <a:ext cx="406756" cy="366080"/>
          </a:xfrm>
          <a:prstGeom prst="rect">
            <a:avLst/>
          </a:prstGeom>
        </p:spPr>
      </p:pic>
    </p:spTree>
    <p:extLst>
      <p:ext uri="{BB962C8B-B14F-4D97-AF65-F5344CB8AC3E}">
        <p14:creationId xmlns:p14="http://schemas.microsoft.com/office/powerpoint/2010/main" val="3214421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Left Aligned">
    <p:spTree>
      <p:nvGrpSpPr>
        <p:cNvPr id="1" name="Shape 29"/>
        <p:cNvGrpSpPr/>
        <p:nvPr/>
      </p:nvGrpSpPr>
      <p:grpSpPr>
        <a:xfrm>
          <a:off x="0" y="0"/>
          <a:ext cx="0" cy="0"/>
          <a:chOff x="0" y="0"/>
          <a:chExt cx="0" cy="0"/>
        </a:xfrm>
      </p:grpSpPr>
      <p:sp>
        <p:nvSpPr>
          <p:cNvPr id="12" name="Rectangle 11"/>
          <p:cNvSpPr/>
          <p:nvPr userDrawn="1"/>
        </p:nvSpPr>
        <p:spPr>
          <a:xfrm>
            <a:off x="0" y="4753018"/>
            <a:ext cx="9144000" cy="398990"/>
          </a:xfrm>
          <a:prstGeom prst="rect">
            <a:avLst/>
          </a:prstGeom>
          <a:solidFill>
            <a:srgbClr val="C2C1BA"/>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13" name="Isosceles Triangle 12"/>
          <p:cNvSpPr/>
          <p:nvPr userDrawn="1"/>
        </p:nvSpPr>
        <p:spPr>
          <a:xfrm rot="10800000">
            <a:off x="8525788" y="4744510"/>
            <a:ext cx="387051" cy="200178"/>
          </a:xfrm>
          <a:prstGeom prst="triangle">
            <a:avLst/>
          </a:prstGeom>
          <a:solidFill>
            <a:schemeClr val="bg1"/>
          </a:solidFill>
          <a:ln w="28575" cmpd="sng">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30" name="Shape 30"/>
          <p:cNvSpPr txBox="1">
            <a:spLocks noGrp="1"/>
          </p:cNvSpPr>
          <p:nvPr userDrawn="1">
            <p:ph type="title"/>
          </p:nvPr>
        </p:nvSpPr>
        <p:spPr>
          <a:xfrm>
            <a:off x="189560" y="191146"/>
            <a:ext cx="8954440" cy="442949"/>
          </a:xfrm>
          <a:prstGeom prst="rect">
            <a:avLst/>
          </a:prstGeom>
          <a:noFill/>
          <a:ln>
            <a:noFill/>
          </a:ln>
        </p:spPr>
        <p:txBody>
          <a:bodyPr lIns="91425" tIns="91425" rIns="91425" bIns="91425" anchor="ctr" anchorCtr="0"/>
          <a:lstStyle>
            <a:lvl1pPr lvl="0" algn="l" rtl="0">
              <a:spcBef>
                <a:spcPts val="0"/>
              </a:spcBef>
              <a:spcAft>
                <a:spcPts val="0"/>
              </a:spcAft>
              <a:defRPr sz="3000">
                <a:solidFill>
                  <a:srgbClr val="15253D"/>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200" lvl="5" algn="l" rtl="0">
              <a:spcBef>
                <a:spcPts val="0"/>
              </a:spcBef>
              <a:spcAft>
                <a:spcPts val="0"/>
              </a:spcAft>
              <a:defRPr sz="4400">
                <a:solidFill>
                  <a:srgbClr val="00B0F0"/>
                </a:solidFill>
                <a:latin typeface="PT Sans Narrow"/>
                <a:ea typeface="PT Sans Narrow"/>
                <a:cs typeface="PT Sans Narrow"/>
                <a:sym typeface="PT Sans Narrow"/>
              </a:defRPr>
            </a:lvl6pPr>
            <a:lvl7pPr marL="914400" lvl="6" algn="l" rtl="0">
              <a:spcBef>
                <a:spcPts val="0"/>
              </a:spcBef>
              <a:spcAft>
                <a:spcPts val="0"/>
              </a:spcAft>
              <a:defRPr sz="4400">
                <a:solidFill>
                  <a:srgbClr val="00B0F0"/>
                </a:solidFill>
                <a:latin typeface="PT Sans Narrow"/>
                <a:ea typeface="PT Sans Narrow"/>
                <a:cs typeface="PT Sans Narrow"/>
                <a:sym typeface="PT Sans Narrow"/>
              </a:defRPr>
            </a:lvl7pPr>
            <a:lvl8pPr marL="1371600" lvl="7" algn="l" rtl="0">
              <a:spcBef>
                <a:spcPts val="0"/>
              </a:spcBef>
              <a:spcAft>
                <a:spcPts val="0"/>
              </a:spcAft>
              <a:defRPr sz="4400">
                <a:solidFill>
                  <a:srgbClr val="00B0F0"/>
                </a:solidFill>
                <a:latin typeface="PT Sans Narrow"/>
                <a:ea typeface="PT Sans Narrow"/>
                <a:cs typeface="PT Sans Narrow"/>
                <a:sym typeface="PT Sans Narrow"/>
              </a:defRPr>
            </a:lvl8pPr>
            <a:lvl9pPr marL="1828800" lvl="8" algn="l" rtl="0">
              <a:spcBef>
                <a:spcPts val="0"/>
              </a:spcBef>
              <a:spcAft>
                <a:spcPts val="0"/>
              </a:spcAft>
              <a:defRPr sz="4400">
                <a:solidFill>
                  <a:srgbClr val="00B0F0"/>
                </a:solidFill>
                <a:latin typeface="PT Sans Narrow"/>
                <a:ea typeface="PT Sans Narrow"/>
                <a:cs typeface="PT Sans Narrow"/>
                <a:sym typeface="PT Sans Narrow"/>
              </a:defRPr>
            </a:lvl9pPr>
          </a:lstStyle>
          <a:p>
            <a:endParaRPr dirty="0"/>
          </a:p>
        </p:txBody>
      </p:sp>
      <p:sp>
        <p:nvSpPr>
          <p:cNvPr id="31" name="Shape 31"/>
          <p:cNvSpPr txBox="1">
            <a:spLocks noGrp="1"/>
          </p:cNvSpPr>
          <p:nvPr userDrawn="1">
            <p:ph type="body" idx="1"/>
          </p:nvPr>
        </p:nvSpPr>
        <p:spPr>
          <a:xfrm>
            <a:off x="189560" y="1055695"/>
            <a:ext cx="8686800" cy="3367484"/>
          </a:xfrm>
          <a:prstGeom prst="rect">
            <a:avLst/>
          </a:prstGeom>
          <a:noFill/>
          <a:ln>
            <a:noFill/>
          </a:ln>
        </p:spPr>
        <p:txBody>
          <a:bodyPr lIns="91425" tIns="91425" rIns="91425" bIns="91425" anchor="t" anchorCtr="0">
            <a:normAutofit/>
          </a:bodyPr>
          <a:lstStyle>
            <a:lvl1pPr marL="164592" lvl="0" indent="-164592" rtl="0">
              <a:spcBef>
                <a:spcPts val="0"/>
              </a:spcBef>
              <a:defRPr sz="1600">
                <a:solidFill>
                  <a:srgbClr val="000000"/>
                </a:solidFill>
              </a:defRPr>
            </a:lvl1pPr>
            <a:lvl2pPr lvl="1" rtl="0">
              <a:spcBef>
                <a:spcPts val="0"/>
              </a:spcBef>
              <a:defRPr sz="1400">
                <a:solidFill>
                  <a:srgbClr val="000000"/>
                </a:solidFill>
              </a:defRPr>
            </a:lvl2pPr>
            <a:lvl3pPr lvl="2" rtl="0">
              <a:spcBef>
                <a:spcPts val="0"/>
              </a:spcBef>
              <a:defRPr sz="1400">
                <a:solidFill>
                  <a:srgbClr val="000000"/>
                </a:solidFill>
              </a:defRPr>
            </a:lvl3pPr>
            <a:lvl4pPr lvl="3" rtl="0">
              <a:spcBef>
                <a:spcPts val="0"/>
              </a:spcBef>
              <a:defRPr sz="1400">
                <a:solidFill>
                  <a:srgbClr val="000000"/>
                </a:solidFill>
              </a:defRPr>
            </a:lvl4pPr>
            <a:lvl5pPr lvl="4" rtl="0">
              <a:spcBef>
                <a:spcPts val="0"/>
              </a:spcBef>
              <a:defRPr sz="1400">
                <a:solidFill>
                  <a:srgbClr val="000000"/>
                </a:solidFill>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8" name="TextBox 7"/>
          <p:cNvSpPr txBox="1"/>
          <p:nvPr userDrawn="1"/>
        </p:nvSpPr>
        <p:spPr>
          <a:xfrm>
            <a:off x="8474303" y="4692325"/>
            <a:ext cx="482312"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dirty="0">
              <a:solidFill>
                <a:srgbClr val="6C6C6C"/>
              </a:solidFill>
              <a:latin typeface="Arial Narrow"/>
              <a:cs typeface="Arial Narrow"/>
            </a:endParaRPr>
          </a:p>
        </p:txBody>
      </p:sp>
      <p:sp>
        <p:nvSpPr>
          <p:cNvPr id="15" name="Shape 57"/>
          <p:cNvSpPr txBox="1">
            <a:spLocks noGrp="1"/>
          </p:cNvSpPr>
          <p:nvPr userDrawn="1">
            <p:ph type="body" idx="2"/>
          </p:nvPr>
        </p:nvSpPr>
        <p:spPr>
          <a:xfrm>
            <a:off x="189560" y="634096"/>
            <a:ext cx="8954440" cy="311089"/>
          </a:xfrm>
          <a:prstGeom prst="rect">
            <a:avLst/>
          </a:prstGeom>
          <a:noFill/>
          <a:ln>
            <a:noFill/>
          </a:ln>
        </p:spPr>
        <p:txBody>
          <a:bodyPr lIns="91425" tIns="91425" rIns="91425" bIns="91425" anchor="t" anchorCtr="0">
            <a:noAutofit/>
          </a:bodyPr>
          <a:lstStyle>
            <a:lvl1pPr marL="0" lvl="0" indent="0" algn="l" rtl="0">
              <a:spcBef>
                <a:spcPts val="0"/>
              </a:spcBef>
              <a:buClr>
                <a:srgbClr val="1578B7"/>
              </a:buClr>
              <a:buFont typeface="PT Sans Narrow"/>
              <a:buNone/>
              <a:defRPr sz="1800" cap="all">
                <a:solidFill>
                  <a:srgbClr val="15253D"/>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16" name="Text Placeholder 5"/>
          <p:cNvSpPr>
            <a:spLocks noGrp="1"/>
          </p:cNvSpPr>
          <p:nvPr userDrawn="1">
            <p:ph type="body" sz="quarter" idx="10" hasCustomPrompt="1"/>
          </p:nvPr>
        </p:nvSpPr>
        <p:spPr>
          <a:xfrm>
            <a:off x="189560" y="21101"/>
            <a:ext cx="9060270" cy="191147"/>
          </a:xfrm>
        </p:spPr>
        <p:txBody>
          <a:bodyPr lIns="0" tIns="0" rIns="0" bIns="0">
            <a:noAutofit/>
          </a:bodyPr>
          <a:lstStyle>
            <a:lvl1pPr marL="0" indent="0">
              <a:buNone/>
              <a:defRPr sz="1400" baseline="0">
                <a:solidFill>
                  <a:srgbClr val="595959"/>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Section Header</a:t>
            </a:r>
          </a:p>
        </p:txBody>
      </p:sp>
      <p:sp>
        <p:nvSpPr>
          <p:cNvPr id="17" name="Text Placeholder 5"/>
          <p:cNvSpPr>
            <a:spLocks noGrp="1"/>
          </p:cNvSpPr>
          <p:nvPr userDrawn="1">
            <p:ph type="body" sz="quarter" idx="11" hasCustomPrompt="1"/>
          </p:nvPr>
        </p:nvSpPr>
        <p:spPr>
          <a:xfrm>
            <a:off x="105830" y="4829281"/>
            <a:ext cx="7407726" cy="230833"/>
          </a:xfrm>
        </p:spPr>
        <p:txBody>
          <a:bodyPr lIns="182880" tIns="91440" rIns="182880" bIns="0">
            <a:noAutofit/>
          </a:bodyPr>
          <a:lstStyle>
            <a:lvl1pPr marL="0" indent="0">
              <a:buNone/>
              <a:defRPr sz="1400" b="0" baseline="0">
                <a:solidFill>
                  <a:srgbClr val="595959"/>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Footnotes/Sources: 12pt recommended, no lower than a 8pt </a:t>
            </a:r>
          </a:p>
        </p:txBody>
      </p:sp>
      <p:pic>
        <p:nvPicPr>
          <p:cNvPr id="14" name="Picture 13" descr="RMI_LOGO.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92619" y="4772858"/>
            <a:ext cx="406756" cy="366080"/>
          </a:xfrm>
          <a:prstGeom prst="rect">
            <a:avLst/>
          </a:prstGeom>
        </p:spPr>
      </p:pic>
    </p:spTree>
    <p:extLst>
      <p:ext uri="{BB962C8B-B14F-4D97-AF65-F5344CB8AC3E}">
        <p14:creationId xmlns:p14="http://schemas.microsoft.com/office/powerpoint/2010/main" val="1250053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Shape 74"/>
        <p:cNvGrpSpPr/>
        <p:nvPr/>
      </p:nvGrpSpPr>
      <p:grpSpPr>
        <a:xfrm>
          <a:off x="0" y="0"/>
          <a:ext cx="0" cy="0"/>
          <a:chOff x="0" y="0"/>
          <a:chExt cx="0" cy="0"/>
        </a:xfrm>
      </p:grpSpPr>
      <p:sp>
        <p:nvSpPr>
          <p:cNvPr id="10" name="Rectangle 9"/>
          <p:cNvSpPr/>
          <p:nvPr userDrawn="1"/>
        </p:nvSpPr>
        <p:spPr>
          <a:xfrm>
            <a:off x="0" y="4753018"/>
            <a:ext cx="9144000" cy="398990"/>
          </a:xfrm>
          <a:prstGeom prst="rect">
            <a:avLst/>
          </a:prstGeom>
          <a:solidFill>
            <a:srgbClr val="C2C1BA"/>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13" name="Isosceles Triangle 12"/>
          <p:cNvSpPr/>
          <p:nvPr userDrawn="1"/>
        </p:nvSpPr>
        <p:spPr>
          <a:xfrm rot="10800000">
            <a:off x="8525788" y="4744510"/>
            <a:ext cx="387051" cy="200178"/>
          </a:xfrm>
          <a:prstGeom prst="triangle">
            <a:avLst/>
          </a:prstGeom>
          <a:solidFill>
            <a:schemeClr val="bg1"/>
          </a:solidFill>
          <a:ln w="28575" cmpd="sng">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76" name="Shape 76"/>
          <p:cNvSpPr txBox="1">
            <a:spLocks noGrp="1"/>
          </p:cNvSpPr>
          <p:nvPr userDrawn="1">
            <p:ph type="body" idx="1"/>
          </p:nvPr>
        </p:nvSpPr>
        <p:spPr>
          <a:xfrm>
            <a:off x="189578" y="1047752"/>
            <a:ext cx="4306239" cy="3467100"/>
          </a:xfrm>
          <a:prstGeom prst="rect">
            <a:avLst/>
          </a:prstGeom>
          <a:noFill/>
          <a:ln>
            <a:noFill/>
          </a:ln>
        </p:spPr>
        <p:txBody>
          <a:bodyPr lIns="91425" tIns="91425" rIns="91425" bIns="91425" anchor="t" anchorCtr="0"/>
          <a:lstStyle>
            <a:lvl1pPr lvl="0" rtl="0">
              <a:spcBef>
                <a:spcPts val="0"/>
              </a:spcBef>
              <a:defRPr sz="1600">
                <a:solidFill>
                  <a:srgbClr val="000000"/>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dirty="0"/>
          </a:p>
        </p:txBody>
      </p:sp>
      <p:sp>
        <p:nvSpPr>
          <p:cNvPr id="77" name="Shape 77"/>
          <p:cNvSpPr txBox="1">
            <a:spLocks noGrp="1"/>
          </p:cNvSpPr>
          <p:nvPr userDrawn="1">
            <p:ph type="body" idx="2"/>
          </p:nvPr>
        </p:nvSpPr>
        <p:spPr>
          <a:xfrm>
            <a:off x="4648200" y="1047752"/>
            <a:ext cx="4228160" cy="3467100"/>
          </a:xfrm>
          <a:prstGeom prst="rect">
            <a:avLst/>
          </a:prstGeom>
          <a:noFill/>
          <a:ln>
            <a:noFill/>
          </a:ln>
        </p:spPr>
        <p:txBody>
          <a:bodyPr lIns="91425" tIns="91425" rIns="91425" bIns="91425" anchor="t" anchorCtr="0"/>
          <a:lstStyle>
            <a:lvl1pPr lvl="0" rtl="0">
              <a:spcBef>
                <a:spcPts val="0"/>
              </a:spcBef>
              <a:defRPr sz="1600">
                <a:solidFill>
                  <a:srgbClr val="000000"/>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dirty="0"/>
          </a:p>
        </p:txBody>
      </p:sp>
      <p:sp>
        <p:nvSpPr>
          <p:cNvPr id="12" name="TextBox 11"/>
          <p:cNvSpPr txBox="1"/>
          <p:nvPr userDrawn="1"/>
        </p:nvSpPr>
        <p:spPr>
          <a:xfrm>
            <a:off x="8445108" y="4692325"/>
            <a:ext cx="547434"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dirty="0">
              <a:solidFill>
                <a:srgbClr val="6C6C6C"/>
              </a:solidFill>
              <a:latin typeface="Arial Narrow"/>
              <a:cs typeface="Arial Narrow"/>
            </a:endParaRPr>
          </a:p>
        </p:txBody>
      </p:sp>
      <p:sp>
        <p:nvSpPr>
          <p:cNvPr id="15" name="Shape 30"/>
          <p:cNvSpPr txBox="1">
            <a:spLocks noGrp="1"/>
          </p:cNvSpPr>
          <p:nvPr userDrawn="1">
            <p:ph type="title"/>
          </p:nvPr>
        </p:nvSpPr>
        <p:spPr>
          <a:xfrm>
            <a:off x="0" y="191146"/>
            <a:ext cx="9144000" cy="442949"/>
          </a:xfrm>
          <a:prstGeom prst="rect">
            <a:avLst/>
          </a:prstGeom>
          <a:noFill/>
          <a:ln>
            <a:noFill/>
          </a:ln>
        </p:spPr>
        <p:txBody>
          <a:bodyPr lIns="91425" tIns="91425" rIns="91425" bIns="91425" anchor="ctr" anchorCtr="0"/>
          <a:lstStyle>
            <a:lvl1pPr lvl="0" algn="ctr" rtl="0">
              <a:spcBef>
                <a:spcPts val="0"/>
              </a:spcBef>
              <a:spcAft>
                <a:spcPts val="0"/>
              </a:spcAft>
              <a:defRPr sz="3000">
                <a:solidFill>
                  <a:srgbClr val="15253D"/>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200" lvl="5" algn="l" rtl="0">
              <a:spcBef>
                <a:spcPts val="0"/>
              </a:spcBef>
              <a:spcAft>
                <a:spcPts val="0"/>
              </a:spcAft>
              <a:defRPr sz="4400">
                <a:solidFill>
                  <a:srgbClr val="00B0F0"/>
                </a:solidFill>
                <a:latin typeface="PT Sans Narrow"/>
                <a:ea typeface="PT Sans Narrow"/>
                <a:cs typeface="PT Sans Narrow"/>
                <a:sym typeface="PT Sans Narrow"/>
              </a:defRPr>
            </a:lvl6pPr>
            <a:lvl7pPr marL="914400" lvl="6" algn="l" rtl="0">
              <a:spcBef>
                <a:spcPts val="0"/>
              </a:spcBef>
              <a:spcAft>
                <a:spcPts val="0"/>
              </a:spcAft>
              <a:defRPr sz="4400">
                <a:solidFill>
                  <a:srgbClr val="00B0F0"/>
                </a:solidFill>
                <a:latin typeface="PT Sans Narrow"/>
                <a:ea typeface="PT Sans Narrow"/>
                <a:cs typeface="PT Sans Narrow"/>
                <a:sym typeface="PT Sans Narrow"/>
              </a:defRPr>
            </a:lvl7pPr>
            <a:lvl8pPr marL="1371600" lvl="7" algn="l" rtl="0">
              <a:spcBef>
                <a:spcPts val="0"/>
              </a:spcBef>
              <a:spcAft>
                <a:spcPts val="0"/>
              </a:spcAft>
              <a:defRPr sz="4400">
                <a:solidFill>
                  <a:srgbClr val="00B0F0"/>
                </a:solidFill>
                <a:latin typeface="PT Sans Narrow"/>
                <a:ea typeface="PT Sans Narrow"/>
                <a:cs typeface="PT Sans Narrow"/>
                <a:sym typeface="PT Sans Narrow"/>
              </a:defRPr>
            </a:lvl8pPr>
            <a:lvl9pPr marL="1828800" lvl="8" algn="l" rtl="0">
              <a:spcBef>
                <a:spcPts val="0"/>
              </a:spcBef>
              <a:spcAft>
                <a:spcPts val="0"/>
              </a:spcAft>
              <a:defRPr sz="4400">
                <a:solidFill>
                  <a:srgbClr val="00B0F0"/>
                </a:solidFill>
                <a:latin typeface="PT Sans Narrow"/>
                <a:ea typeface="PT Sans Narrow"/>
                <a:cs typeface="PT Sans Narrow"/>
                <a:sym typeface="PT Sans Narrow"/>
              </a:defRPr>
            </a:lvl9pPr>
          </a:lstStyle>
          <a:p>
            <a:endParaRPr dirty="0"/>
          </a:p>
        </p:txBody>
      </p:sp>
      <p:sp>
        <p:nvSpPr>
          <p:cNvPr id="16" name="Shape 57"/>
          <p:cNvSpPr txBox="1">
            <a:spLocks noGrp="1"/>
          </p:cNvSpPr>
          <p:nvPr userDrawn="1">
            <p:ph type="body" idx="10"/>
          </p:nvPr>
        </p:nvSpPr>
        <p:spPr>
          <a:xfrm>
            <a:off x="0" y="634096"/>
            <a:ext cx="9144000" cy="311089"/>
          </a:xfrm>
          <a:prstGeom prst="rect">
            <a:avLst/>
          </a:prstGeom>
          <a:noFill/>
          <a:ln>
            <a:noFill/>
          </a:ln>
        </p:spPr>
        <p:txBody>
          <a:bodyPr lIns="91425" tIns="91425" rIns="91425" bIns="91425" anchor="t" anchorCtr="0">
            <a:normAutofit/>
          </a:bodyPr>
          <a:lstStyle>
            <a:lvl1pPr marL="0" lvl="0" indent="0" algn="ctr" rtl="0">
              <a:spcBef>
                <a:spcPts val="0"/>
              </a:spcBef>
              <a:buClr>
                <a:srgbClr val="1578B7"/>
              </a:buClr>
              <a:buFont typeface="PT Sans Narrow"/>
              <a:buNone/>
              <a:defRPr sz="1800" cap="all">
                <a:solidFill>
                  <a:srgbClr val="15253D"/>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18" name="Text Placeholder 5"/>
          <p:cNvSpPr>
            <a:spLocks noGrp="1"/>
          </p:cNvSpPr>
          <p:nvPr userDrawn="1">
            <p:ph type="body" sz="quarter" idx="11" hasCustomPrompt="1"/>
          </p:nvPr>
        </p:nvSpPr>
        <p:spPr>
          <a:xfrm>
            <a:off x="105830" y="-39686"/>
            <a:ext cx="9144000" cy="230833"/>
          </a:xfrm>
        </p:spPr>
        <p:txBody>
          <a:bodyPr lIns="182880" tIns="91440" rIns="182880" bIns="0">
            <a:noAutofit/>
          </a:bodyPr>
          <a:lstStyle>
            <a:lvl1pPr marL="0" indent="0">
              <a:buNone/>
              <a:defRPr sz="1400" baseline="0">
                <a:solidFill>
                  <a:srgbClr val="595959"/>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Section Header</a:t>
            </a:r>
          </a:p>
        </p:txBody>
      </p:sp>
      <p:sp>
        <p:nvSpPr>
          <p:cNvPr id="19" name="Text Placeholder 5"/>
          <p:cNvSpPr>
            <a:spLocks noGrp="1"/>
          </p:cNvSpPr>
          <p:nvPr userDrawn="1">
            <p:ph type="body" sz="quarter" idx="12" hasCustomPrompt="1"/>
          </p:nvPr>
        </p:nvSpPr>
        <p:spPr>
          <a:xfrm>
            <a:off x="105831" y="4829281"/>
            <a:ext cx="7407726" cy="230833"/>
          </a:xfrm>
        </p:spPr>
        <p:txBody>
          <a:bodyPr lIns="182880" tIns="91440" rIns="182880" bIns="0">
            <a:noAutofit/>
          </a:bodyPr>
          <a:lstStyle>
            <a:lvl1pPr marL="0" indent="0">
              <a:buNone/>
              <a:defRPr sz="1400" b="0" baseline="0">
                <a:solidFill>
                  <a:srgbClr val="595959"/>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Footnotes/Sources: 12pt recommended, no lower than a 8pt </a:t>
            </a:r>
          </a:p>
        </p:txBody>
      </p:sp>
      <p:pic>
        <p:nvPicPr>
          <p:cNvPr id="17" name="Picture 16" descr="RMI_LOGO.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92619" y="4772858"/>
            <a:ext cx="406756" cy="366080"/>
          </a:xfrm>
          <a:prstGeom prst="rect">
            <a:avLst/>
          </a:prstGeom>
        </p:spPr>
      </p:pic>
    </p:spTree>
    <p:extLst>
      <p:ext uri="{BB962C8B-B14F-4D97-AF65-F5344CB8AC3E}">
        <p14:creationId xmlns:p14="http://schemas.microsoft.com/office/powerpoint/2010/main" val="1289951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 Left Aligned">
    <p:spTree>
      <p:nvGrpSpPr>
        <p:cNvPr id="1" name="Shape 74"/>
        <p:cNvGrpSpPr/>
        <p:nvPr/>
      </p:nvGrpSpPr>
      <p:grpSpPr>
        <a:xfrm>
          <a:off x="0" y="0"/>
          <a:ext cx="0" cy="0"/>
          <a:chOff x="0" y="0"/>
          <a:chExt cx="0" cy="0"/>
        </a:xfrm>
      </p:grpSpPr>
      <p:sp>
        <p:nvSpPr>
          <p:cNvPr id="10" name="Rectangle 9"/>
          <p:cNvSpPr/>
          <p:nvPr userDrawn="1"/>
        </p:nvSpPr>
        <p:spPr>
          <a:xfrm>
            <a:off x="0" y="4753018"/>
            <a:ext cx="9144000" cy="398990"/>
          </a:xfrm>
          <a:prstGeom prst="rect">
            <a:avLst/>
          </a:prstGeom>
          <a:solidFill>
            <a:srgbClr val="C2C1BA"/>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13" name="Isosceles Triangle 12"/>
          <p:cNvSpPr/>
          <p:nvPr userDrawn="1"/>
        </p:nvSpPr>
        <p:spPr>
          <a:xfrm rot="10800000">
            <a:off x="8525788" y="4744510"/>
            <a:ext cx="387051" cy="200178"/>
          </a:xfrm>
          <a:prstGeom prst="triangle">
            <a:avLst/>
          </a:prstGeom>
          <a:solidFill>
            <a:schemeClr val="bg1"/>
          </a:solidFill>
          <a:ln w="28575" cmpd="sng">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76" name="Shape 76"/>
          <p:cNvSpPr txBox="1">
            <a:spLocks noGrp="1"/>
          </p:cNvSpPr>
          <p:nvPr userDrawn="1">
            <p:ph type="body" idx="1"/>
          </p:nvPr>
        </p:nvSpPr>
        <p:spPr>
          <a:xfrm>
            <a:off x="189578" y="1047752"/>
            <a:ext cx="4306239" cy="3467100"/>
          </a:xfrm>
          <a:prstGeom prst="rect">
            <a:avLst/>
          </a:prstGeom>
          <a:noFill/>
          <a:ln>
            <a:noFill/>
          </a:ln>
        </p:spPr>
        <p:txBody>
          <a:bodyPr lIns="91425" tIns="91425" rIns="91425" bIns="91425" anchor="t" anchorCtr="0"/>
          <a:lstStyle>
            <a:lvl1pPr lvl="0" rtl="0">
              <a:spcBef>
                <a:spcPts val="0"/>
              </a:spcBef>
              <a:defRPr sz="1600">
                <a:solidFill>
                  <a:srgbClr val="000000"/>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dirty="0"/>
          </a:p>
        </p:txBody>
      </p:sp>
      <p:sp>
        <p:nvSpPr>
          <p:cNvPr id="77" name="Shape 77"/>
          <p:cNvSpPr txBox="1">
            <a:spLocks noGrp="1"/>
          </p:cNvSpPr>
          <p:nvPr userDrawn="1">
            <p:ph type="body" idx="2"/>
          </p:nvPr>
        </p:nvSpPr>
        <p:spPr>
          <a:xfrm>
            <a:off x="4648200" y="1047752"/>
            <a:ext cx="4228160" cy="3467100"/>
          </a:xfrm>
          <a:prstGeom prst="rect">
            <a:avLst/>
          </a:prstGeom>
          <a:noFill/>
          <a:ln>
            <a:noFill/>
          </a:ln>
        </p:spPr>
        <p:txBody>
          <a:bodyPr lIns="91425" tIns="91425" rIns="91425" bIns="91425" anchor="t" anchorCtr="0"/>
          <a:lstStyle>
            <a:lvl1pPr lvl="0" rtl="0">
              <a:spcBef>
                <a:spcPts val="0"/>
              </a:spcBef>
              <a:defRPr sz="1600">
                <a:solidFill>
                  <a:srgbClr val="000000"/>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dirty="0"/>
          </a:p>
        </p:txBody>
      </p:sp>
      <p:sp>
        <p:nvSpPr>
          <p:cNvPr id="12" name="TextBox 11"/>
          <p:cNvSpPr txBox="1"/>
          <p:nvPr userDrawn="1"/>
        </p:nvSpPr>
        <p:spPr>
          <a:xfrm>
            <a:off x="8489309" y="4692325"/>
            <a:ext cx="481336"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dirty="0">
              <a:solidFill>
                <a:srgbClr val="6C6C6C"/>
              </a:solidFill>
              <a:latin typeface="Arial Narrow"/>
              <a:cs typeface="Arial Narrow"/>
            </a:endParaRPr>
          </a:p>
        </p:txBody>
      </p:sp>
      <p:sp>
        <p:nvSpPr>
          <p:cNvPr id="15" name="Shape 30"/>
          <p:cNvSpPr txBox="1">
            <a:spLocks noGrp="1"/>
          </p:cNvSpPr>
          <p:nvPr userDrawn="1">
            <p:ph type="title"/>
          </p:nvPr>
        </p:nvSpPr>
        <p:spPr>
          <a:xfrm>
            <a:off x="189560" y="191146"/>
            <a:ext cx="8954440" cy="442949"/>
          </a:xfrm>
          <a:prstGeom prst="rect">
            <a:avLst/>
          </a:prstGeom>
          <a:noFill/>
          <a:ln>
            <a:noFill/>
          </a:ln>
        </p:spPr>
        <p:txBody>
          <a:bodyPr lIns="91425" tIns="91425" rIns="91425" bIns="91425" anchor="ctr" anchorCtr="0"/>
          <a:lstStyle>
            <a:lvl1pPr lvl="0" algn="l" rtl="0">
              <a:spcBef>
                <a:spcPts val="0"/>
              </a:spcBef>
              <a:spcAft>
                <a:spcPts val="0"/>
              </a:spcAft>
              <a:defRPr sz="3000">
                <a:solidFill>
                  <a:srgbClr val="15253D"/>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200" lvl="5" algn="l" rtl="0">
              <a:spcBef>
                <a:spcPts val="0"/>
              </a:spcBef>
              <a:spcAft>
                <a:spcPts val="0"/>
              </a:spcAft>
              <a:defRPr sz="4400">
                <a:solidFill>
                  <a:srgbClr val="00B0F0"/>
                </a:solidFill>
                <a:latin typeface="PT Sans Narrow"/>
                <a:ea typeface="PT Sans Narrow"/>
                <a:cs typeface="PT Sans Narrow"/>
                <a:sym typeface="PT Sans Narrow"/>
              </a:defRPr>
            </a:lvl6pPr>
            <a:lvl7pPr marL="914400" lvl="6" algn="l" rtl="0">
              <a:spcBef>
                <a:spcPts val="0"/>
              </a:spcBef>
              <a:spcAft>
                <a:spcPts val="0"/>
              </a:spcAft>
              <a:defRPr sz="4400">
                <a:solidFill>
                  <a:srgbClr val="00B0F0"/>
                </a:solidFill>
                <a:latin typeface="PT Sans Narrow"/>
                <a:ea typeface="PT Sans Narrow"/>
                <a:cs typeface="PT Sans Narrow"/>
                <a:sym typeface="PT Sans Narrow"/>
              </a:defRPr>
            </a:lvl7pPr>
            <a:lvl8pPr marL="1371600" lvl="7" algn="l" rtl="0">
              <a:spcBef>
                <a:spcPts val="0"/>
              </a:spcBef>
              <a:spcAft>
                <a:spcPts val="0"/>
              </a:spcAft>
              <a:defRPr sz="4400">
                <a:solidFill>
                  <a:srgbClr val="00B0F0"/>
                </a:solidFill>
                <a:latin typeface="PT Sans Narrow"/>
                <a:ea typeface="PT Sans Narrow"/>
                <a:cs typeface="PT Sans Narrow"/>
                <a:sym typeface="PT Sans Narrow"/>
              </a:defRPr>
            </a:lvl8pPr>
            <a:lvl9pPr marL="1828800" lvl="8" algn="l" rtl="0">
              <a:spcBef>
                <a:spcPts val="0"/>
              </a:spcBef>
              <a:spcAft>
                <a:spcPts val="0"/>
              </a:spcAft>
              <a:defRPr sz="4400">
                <a:solidFill>
                  <a:srgbClr val="00B0F0"/>
                </a:solidFill>
                <a:latin typeface="PT Sans Narrow"/>
                <a:ea typeface="PT Sans Narrow"/>
                <a:cs typeface="PT Sans Narrow"/>
                <a:sym typeface="PT Sans Narrow"/>
              </a:defRPr>
            </a:lvl9pPr>
          </a:lstStyle>
          <a:p>
            <a:endParaRPr dirty="0"/>
          </a:p>
        </p:txBody>
      </p:sp>
      <p:sp>
        <p:nvSpPr>
          <p:cNvPr id="16" name="Shape 57"/>
          <p:cNvSpPr txBox="1">
            <a:spLocks noGrp="1"/>
          </p:cNvSpPr>
          <p:nvPr userDrawn="1">
            <p:ph type="body" idx="10"/>
          </p:nvPr>
        </p:nvSpPr>
        <p:spPr>
          <a:xfrm>
            <a:off x="189560" y="634096"/>
            <a:ext cx="8954440" cy="311089"/>
          </a:xfrm>
          <a:prstGeom prst="rect">
            <a:avLst/>
          </a:prstGeom>
          <a:noFill/>
          <a:ln>
            <a:noFill/>
          </a:ln>
        </p:spPr>
        <p:txBody>
          <a:bodyPr lIns="91425" tIns="91425" rIns="91425" bIns="91425" anchor="t" anchorCtr="0">
            <a:noAutofit/>
          </a:bodyPr>
          <a:lstStyle>
            <a:lvl1pPr marL="0" lvl="0" indent="0" algn="l" rtl="0">
              <a:spcBef>
                <a:spcPts val="0"/>
              </a:spcBef>
              <a:buClr>
                <a:srgbClr val="1578B7"/>
              </a:buClr>
              <a:buFont typeface="PT Sans Narrow"/>
              <a:buNone/>
              <a:defRPr sz="1800" cap="all">
                <a:solidFill>
                  <a:srgbClr val="15253D"/>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18" name="Text Placeholder 5"/>
          <p:cNvSpPr>
            <a:spLocks noGrp="1"/>
          </p:cNvSpPr>
          <p:nvPr userDrawn="1">
            <p:ph type="body" sz="quarter" idx="11" hasCustomPrompt="1"/>
          </p:nvPr>
        </p:nvSpPr>
        <p:spPr>
          <a:xfrm>
            <a:off x="105830" y="-39686"/>
            <a:ext cx="9144000" cy="230833"/>
          </a:xfrm>
        </p:spPr>
        <p:txBody>
          <a:bodyPr lIns="182880" tIns="91440" rIns="182880" bIns="0">
            <a:noAutofit/>
          </a:bodyPr>
          <a:lstStyle>
            <a:lvl1pPr marL="0" indent="0">
              <a:buNone/>
              <a:defRPr sz="1400" baseline="0">
                <a:solidFill>
                  <a:srgbClr val="595959"/>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Section Header</a:t>
            </a:r>
          </a:p>
        </p:txBody>
      </p:sp>
      <p:sp>
        <p:nvSpPr>
          <p:cNvPr id="19" name="Text Placeholder 5"/>
          <p:cNvSpPr>
            <a:spLocks noGrp="1"/>
          </p:cNvSpPr>
          <p:nvPr userDrawn="1">
            <p:ph type="body" sz="quarter" idx="12" hasCustomPrompt="1"/>
          </p:nvPr>
        </p:nvSpPr>
        <p:spPr>
          <a:xfrm>
            <a:off x="105830" y="4829281"/>
            <a:ext cx="7407726" cy="230833"/>
          </a:xfrm>
        </p:spPr>
        <p:txBody>
          <a:bodyPr lIns="182880" tIns="91440" rIns="182880" bIns="0">
            <a:noAutofit/>
          </a:bodyPr>
          <a:lstStyle>
            <a:lvl1pPr marL="0" indent="0">
              <a:buNone/>
              <a:defRPr sz="1400" b="0" baseline="0">
                <a:solidFill>
                  <a:srgbClr val="595959"/>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Footnotes/Sources: 12pt recommended, no lower than a 8pt </a:t>
            </a:r>
          </a:p>
        </p:txBody>
      </p:sp>
      <p:pic>
        <p:nvPicPr>
          <p:cNvPr id="17" name="Picture 16" descr="RMI_LOGO.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92619" y="4772858"/>
            <a:ext cx="406756" cy="366080"/>
          </a:xfrm>
          <a:prstGeom prst="rect">
            <a:avLst/>
          </a:prstGeom>
        </p:spPr>
      </p:pic>
    </p:spTree>
    <p:extLst>
      <p:ext uri="{BB962C8B-B14F-4D97-AF65-F5344CB8AC3E}">
        <p14:creationId xmlns:p14="http://schemas.microsoft.com/office/powerpoint/2010/main" val="775920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w Sub Title">
    <p:spTree>
      <p:nvGrpSpPr>
        <p:cNvPr id="1" name="Shape 91"/>
        <p:cNvGrpSpPr/>
        <p:nvPr/>
      </p:nvGrpSpPr>
      <p:grpSpPr>
        <a:xfrm>
          <a:off x="0" y="0"/>
          <a:ext cx="0" cy="0"/>
          <a:chOff x="0" y="0"/>
          <a:chExt cx="0" cy="0"/>
        </a:xfrm>
      </p:grpSpPr>
      <p:sp>
        <p:nvSpPr>
          <p:cNvPr id="17" name="Rectangle 16"/>
          <p:cNvSpPr/>
          <p:nvPr userDrawn="1"/>
        </p:nvSpPr>
        <p:spPr>
          <a:xfrm>
            <a:off x="0" y="4753018"/>
            <a:ext cx="9144000" cy="398990"/>
          </a:xfrm>
          <a:prstGeom prst="rect">
            <a:avLst/>
          </a:prstGeom>
          <a:solidFill>
            <a:srgbClr val="C2C1BA"/>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18" name="Isosceles Triangle 17"/>
          <p:cNvSpPr/>
          <p:nvPr userDrawn="1"/>
        </p:nvSpPr>
        <p:spPr>
          <a:xfrm rot="10800000">
            <a:off x="8525788" y="4744510"/>
            <a:ext cx="387051" cy="200178"/>
          </a:xfrm>
          <a:prstGeom prst="triangle">
            <a:avLst/>
          </a:prstGeom>
          <a:solidFill>
            <a:schemeClr val="bg1"/>
          </a:solidFill>
          <a:ln w="28575" cmpd="sng">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92" name="Shape 92"/>
          <p:cNvSpPr txBox="1">
            <a:spLocks noGrp="1"/>
          </p:cNvSpPr>
          <p:nvPr userDrawn="1">
            <p:ph type="title"/>
          </p:nvPr>
        </p:nvSpPr>
        <p:spPr>
          <a:xfrm>
            <a:off x="13" y="66054"/>
            <a:ext cx="9143999" cy="536972"/>
          </a:xfrm>
          <a:prstGeom prst="rect">
            <a:avLst/>
          </a:prstGeom>
          <a:noFill/>
          <a:ln>
            <a:noFill/>
          </a:ln>
        </p:spPr>
        <p:txBody>
          <a:bodyPr lIns="91425" tIns="91425" rIns="91425" bIns="91425" anchor="ctr" anchorCtr="0"/>
          <a:lstStyle>
            <a:lvl1pPr lvl="0" algn="ctr" rtl="0">
              <a:spcBef>
                <a:spcPts val="0"/>
              </a:spcBef>
              <a:spcAft>
                <a:spcPts val="0"/>
              </a:spcAft>
              <a:defRPr sz="3000">
                <a:solidFill>
                  <a:srgbClr val="15253D"/>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200" lvl="5" algn="l" rtl="0">
              <a:spcBef>
                <a:spcPts val="0"/>
              </a:spcBef>
              <a:spcAft>
                <a:spcPts val="0"/>
              </a:spcAft>
              <a:defRPr sz="4400">
                <a:solidFill>
                  <a:srgbClr val="00B0F0"/>
                </a:solidFill>
                <a:latin typeface="PT Sans Narrow"/>
                <a:ea typeface="PT Sans Narrow"/>
                <a:cs typeface="PT Sans Narrow"/>
                <a:sym typeface="PT Sans Narrow"/>
              </a:defRPr>
            </a:lvl6pPr>
            <a:lvl7pPr marL="914400" lvl="6" algn="l" rtl="0">
              <a:spcBef>
                <a:spcPts val="0"/>
              </a:spcBef>
              <a:spcAft>
                <a:spcPts val="0"/>
              </a:spcAft>
              <a:defRPr sz="4400">
                <a:solidFill>
                  <a:srgbClr val="00B0F0"/>
                </a:solidFill>
                <a:latin typeface="PT Sans Narrow"/>
                <a:ea typeface="PT Sans Narrow"/>
                <a:cs typeface="PT Sans Narrow"/>
                <a:sym typeface="PT Sans Narrow"/>
              </a:defRPr>
            </a:lvl7pPr>
            <a:lvl8pPr marL="1371600" lvl="7" algn="l" rtl="0">
              <a:spcBef>
                <a:spcPts val="0"/>
              </a:spcBef>
              <a:spcAft>
                <a:spcPts val="0"/>
              </a:spcAft>
              <a:defRPr sz="4400">
                <a:solidFill>
                  <a:srgbClr val="00B0F0"/>
                </a:solidFill>
                <a:latin typeface="PT Sans Narrow"/>
                <a:ea typeface="PT Sans Narrow"/>
                <a:cs typeface="PT Sans Narrow"/>
                <a:sym typeface="PT Sans Narrow"/>
              </a:defRPr>
            </a:lvl8pPr>
            <a:lvl9pPr marL="1828800" lvl="8" algn="l" rtl="0">
              <a:spcBef>
                <a:spcPts val="0"/>
              </a:spcBef>
              <a:spcAft>
                <a:spcPts val="0"/>
              </a:spcAft>
              <a:defRPr sz="4400">
                <a:solidFill>
                  <a:srgbClr val="00B0F0"/>
                </a:solidFill>
                <a:latin typeface="PT Sans Narrow"/>
                <a:ea typeface="PT Sans Narrow"/>
                <a:cs typeface="PT Sans Narrow"/>
                <a:sym typeface="PT Sans Narrow"/>
              </a:defRPr>
            </a:lvl9pPr>
          </a:lstStyle>
          <a:p>
            <a:endParaRPr dirty="0"/>
          </a:p>
        </p:txBody>
      </p:sp>
      <p:sp>
        <p:nvSpPr>
          <p:cNvPr id="93" name="Shape 93"/>
          <p:cNvSpPr txBox="1">
            <a:spLocks noGrp="1"/>
          </p:cNvSpPr>
          <p:nvPr userDrawn="1">
            <p:ph type="body" idx="1"/>
          </p:nvPr>
        </p:nvSpPr>
        <p:spPr>
          <a:xfrm>
            <a:off x="202275" y="4268778"/>
            <a:ext cx="2666999" cy="341323"/>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000000"/>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94" name="Shape 94"/>
          <p:cNvSpPr txBox="1">
            <a:spLocks noGrp="1"/>
          </p:cNvSpPr>
          <p:nvPr userDrawn="1">
            <p:ph type="body" idx="2"/>
          </p:nvPr>
        </p:nvSpPr>
        <p:spPr>
          <a:xfrm>
            <a:off x="202275" y="1143000"/>
            <a:ext cx="2666999" cy="3055937"/>
          </a:xfrm>
          <a:prstGeom prst="rect">
            <a:avLst/>
          </a:prstGeom>
          <a:noFill/>
          <a:ln>
            <a:noFill/>
          </a:ln>
        </p:spPr>
        <p:txBody>
          <a:bodyPr lIns="91425" tIns="91425" rIns="91425" bIns="91425" anchor="t" anchorCtr="0">
            <a:normAutofit/>
          </a:bodyPr>
          <a:lstStyle>
            <a:lvl1pPr marL="164592" lvl="0" indent="-164592" rtl="0">
              <a:spcBef>
                <a:spcPts val="0"/>
              </a:spcBef>
              <a:buClr>
                <a:srgbClr val="000000"/>
              </a:buClr>
              <a:buFont typeface="Arial"/>
              <a:buChar char="•"/>
              <a:defRPr sz="1600">
                <a:solidFill>
                  <a:srgbClr val="000000"/>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95" name="Shape 95"/>
          <p:cNvSpPr txBox="1">
            <a:spLocks noGrp="1"/>
          </p:cNvSpPr>
          <p:nvPr userDrawn="1">
            <p:ph type="body" idx="3"/>
          </p:nvPr>
        </p:nvSpPr>
        <p:spPr>
          <a:xfrm>
            <a:off x="6209363" y="4268778"/>
            <a:ext cx="2666999" cy="341323"/>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000000"/>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a:p>
        </p:txBody>
      </p:sp>
      <p:sp>
        <p:nvSpPr>
          <p:cNvPr id="96" name="Shape 96"/>
          <p:cNvSpPr txBox="1">
            <a:spLocks noGrp="1"/>
          </p:cNvSpPr>
          <p:nvPr userDrawn="1">
            <p:ph type="body" idx="4"/>
          </p:nvPr>
        </p:nvSpPr>
        <p:spPr>
          <a:xfrm>
            <a:off x="6209363" y="1143003"/>
            <a:ext cx="2666999" cy="3055937"/>
          </a:xfrm>
          <a:prstGeom prst="rect">
            <a:avLst/>
          </a:prstGeom>
          <a:noFill/>
          <a:ln>
            <a:noFill/>
          </a:ln>
        </p:spPr>
        <p:txBody>
          <a:bodyPr lIns="91425" tIns="91425" rIns="91425" bIns="91425" anchor="t" anchorCtr="0">
            <a:normAutofit/>
          </a:bodyPr>
          <a:lstStyle>
            <a:lvl1pPr marL="164592" lvl="0" indent="-164592" rtl="0">
              <a:spcBef>
                <a:spcPts val="0"/>
              </a:spcBef>
              <a:buClr>
                <a:srgbClr val="000000"/>
              </a:buClr>
              <a:buFont typeface="Arial"/>
              <a:buChar char="•"/>
              <a:defRPr sz="1600">
                <a:solidFill>
                  <a:srgbClr val="000000"/>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97" name="Shape 97"/>
          <p:cNvSpPr txBox="1">
            <a:spLocks noGrp="1"/>
          </p:cNvSpPr>
          <p:nvPr userDrawn="1">
            <p:ph type="body" idx="5"/>
          </p:nvPr>
        </p:nvSpPr>
        <p:spPr>
          <a:xfrm>
            <a:off x="3200418" y="4268778"/>
            <a:ext cx="2666999" cy="341323"/>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000000"/>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98" name="Shape 98"/>
          <p:cNvSpPr txBox="1">
            <a:spLocks noGrp="1"/>
          </p:cNvSpPr>
          <p:nvPr userDrawn="1">
            <p:ph type="body" idx="6"/>
          </p:nvPr>
        </p:nvSpPr>
        <p:spPr>
          <a:xfrm>
            <a:off x="3200418" y="1143003"/>
            <a:ext cx="2666999" cy="3055937"/>
          </a:xfrm>
          <a:prstGeom prst="rect">
            <a:avLst/>
          </a:prstGeom>
          <a:noFill/>
          <a:ln>
            <a:noFill/>
          </a:ln>
        </p:spPr>
        <p:txBody>
          <a:bodyPr lIns="91425" tIns="91425" rIns="91425" bIns="91425" anchor="t" anchorCtr="0">
            <a:normAutofit/>
          </a:bodyPr>
          <a:lstStyle>
            <a:lvl1pPr marL="164592" lvl="0" indent="-164592" rtl="0">
              <a:spcBef>
                <a:spcPts val="0"/>
              </a:spcBef>
              <a:buClr>
                <a:srgbClr val="000000"/>
              </a:buClr>
              <a:buFont typeface="Arial"/>
              <a:buChar char="•"/>
              <a:defRPr sz="1600">
                <a:solidFill>
                  <a:srgbClr val="000000"/>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99" name="Shape 99"/>
          <p:cNvSpPr txBox="1">
            <a:spLocks noGrp="1"/>
          </p:cNvSpPr>
          <p:nvPr userDrawn="1">
            <p:ph type="body" idx="7"/>
          </p:nvPr>
        </p:nvSpPr>
        <p:spPr>
          <a:xfrm>
            <a:off x="13" y="566519"/>
            <a:ext cx="9143999" cy="400049"/>
          </a:xfrm>
          <a:prstGeom prst="rect">
            <a:avLst/>
          </a:prstGeom>
          <a:noFill/>
          <a:ln>
            <a:noFill/>
          </a:ln>
        </p:spPr>
        <p:txBody>
          <a:bodyPr lIns="91425" tIns="91425" rIns="91425" bIns="91425" anchor="t" anchorCtr="0">
            <a:normAutofit/>
          </a:bodyPr>
          <a:lstStyle>
            <a:lvl1pPr marL="0" lvl="0" indent="0" algn="ctr" rtl="0">
              <a:spcBef>
                <a:spcPts val="0"/>
              </a:spcBef>
              <a:buClr>
                <a:srgbClr val="1578B7"/>
              </a:buClr>
              <a:buFont typeface="PT Sans Narrow"/>
              <a:buNone/>
              <a:defRPr sz="1800" cap="all">
                <a:solidFill>
                  <a:srgbClr val="15253D"/>
                </a:solidFill>
                <a:latin typeface="Arial Narrow"/>
                <a:ea typeface="PT Sans Narrow"/>
                <a:cs typeface="Arial Narrow"/>
                <a:sym typeface="PT Sans Narrow"/>
              </a:defRPr>
            </a:lvl1pPr>
            <a:lvl2pPr marL="457200" lvl="1" indent="0" rtl="0">
              <a:spcBef>
                <a:spcPts val="0"/>
              </a:spcBef>
              <a:buFont typeface="Calibri"/>
              <a:buNone/>
              <a:defRPr/>
            </a:lvl2pPr>
            <a:lvl3pPr marL="914400" lvl="2" indent="0" rtl="0">
              <a:spcBef>
                <a:spcPts val="0"/>
              </a:spcBef>
              <a:buFont typeface="Calibri"/>
              <a:buNone/>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16" name="TextBox 15"/>
          <p:cNvSpPr txBox="1"/>
          <p:nvPr userDrawn="1"/>
        </p:nvSpPr>
        <p:spPr>
          <a:xfrm>
            <a:off x="8437809" y="4692325"/>
            <a:ext cx="569332"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dirty="0">
              <a:solidFill>
                <a:srgbClr val="6C6C6C"/>
              </a:solidFill>
              <a:latin typeface="Arial Narrow"/>
              <a:cs typeface="Arial Narrow"/>
            </a:endParaRPr>
          </a:p>
        </p:txBody>
      </p:sp>
      <p:sp>
        <p:nvSpPr>
          <p:cNvPr id="19" name="Text Placeholder 5"/>
          <p:cNvSpPr>
            <a:spLocks noGrp="1"/>
          </p:cNvSpPr>
          <p:nvPr userDrawn="1">
            <p:ph type="body" sz="quarter" idx="10" hasCustomPrompt="1"/>
          </p:nvPr>
        </p:nvSpPr>
        <p:spPr>
          <a:xfrm>
            <a:off x="105830" y="-39686"/>
            <a:ext cx="9144000" cy="230833"/>
          </a:xfrm>
        </p:spPr>
        <p:txBody>
          <a:bodyPr lIns="182880" tIns="91440" rIns="182880" bIns="0">
            <a:noAutofit/>
          </a:bodyPr>
          <a:lstStyle>
            <a:lvl1pPr marL="0" indent="0">
              <a:buNone/>
              <a:defRPr sz="1400" baseline="0">
                <a:solidFill>
                  <a:srgbClr val="595959"/>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Section Header</a:t>
            </a:r>
          </a:p>
        </p:txBody>
      </p:sp>
      <p:sp>
        <p:nvSpPr>
          <p:cNvPr id="20" name="Text Placeholder 5"/>
          <p:cNvSpPr>
            <a:spLocks noGrp="1"/>
          </p:cNvSpPr>
          <p:nvPr userDrawn="1">
            <p:ph type="body" sz="quarter" idx="11" hasCustomPrompt="1"/>
          </p:nvPr>
        </p:nvSpPr>
        <p:spPr>
          <a:xfrm>
            <a:off x="105830" y="4829281"/>
            <a:ext cx="7407726" cy="230833"/>
          </a:xfrm>
        </p:spPr>
        <p:txBody>
          <a:bodyPr lIns="182880" tIns="91440" rIns="182880" bIns="0">
            <a:noAutofit/>
          </a:bodyPr>
          <a:lstStyle>
            <a:lvl1pPr marL="0" indent="0">
              <a:buNone/>
              <a:defRPr sz="1400" b="0" baseline="0">
                <a:solidFill>
                  <a:srgbClr val="595959"/>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Footnotes/Sources: 12pt recommended, no lower than a 8pt </a:t>
            </a:r>
          </a:p>
        </p:txBody>
      </p:sp>
      <p:pic>
        <p:nvPicPr>
          <p:cNvPr id="22" name="Picture 21" descr="RMI_LOGO.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92619" y="4772858"/>
            <a:ext cx="406756" cy="366080"/>
          </a:xfrm>
          <a:prstGeom prst="rect">
            <a:avLst/>
          </a:prstGeom>
        </p:spPr>
      </p:pic>
    </p:spTree>
    <p:extLst>
      <p:ext uri="{BB962C8B-B14F-4D97-AF65-F5344CB8AC3E}">
        <p14:creationId xmlns:p14="http://schemas.microsoft.com/office/powerpoint/2010/main" val="2671113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w Sub Title - Left Aligned">
    <p:spTree>
      <p:nvGrpSpPr>
        <p:cNvPr id="1" name="Shape 91"/>
        <p:cNvGrpSpPr/>
        <p:nvPr/>
      </p:nvGrpSpPr>
      <p:grpSpPr>
        <a:xfrm>
          <a:off x="0" y="0"/>
          <a:ext cx="0" cy="0"/>
          <a:chOff x="0" y="0"/>
          <a:chExt cx="0" cy="0"/>
        </a:xfrm>
      </p:grpSpPr>
      <p:sp>
        <p:nvSpPr>
          <p:cNvPr id="17" name="Rectangle 16"/>
          <p:cNvSpPr/>
          <p:nvPr userDrawn="1"/>
        </p:nvSpPr>
        <p:spPr>
          <a:xfrm>
            <a:off x="0" y="4753018"/>
            <a:ext cx="9144000" cy="398990"/>
          </a:xfrm>
          <a:prstGeom prst="rect">
            <a:avLst/>
          </a:prstGeom>
          <a:solidFill>
            <a:srgbClr val="C2C1BA"/>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18" name="Isosceles Triangle 17"/>
          <p:cNvSpPr/>
          <p:nvPr userDrawn="1"/>
        </p:nvSpPr>
        <p:spPr>
          <a:xfrm rot="10800000">
            <a:off x="8525788" y="4744510"/>
            <a:ext cx="387051" cy="200178"/>
          </a:xfrm>
          <a:prstGeom prst="triangle">
            <a:avLst/>
          </a:prstGeom>
          <a:solidFill>
            <a:schemeClr val="bg1"/>
          </a:solidFill>
          <a:ln w="28575" cmpd="sng">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92" name="Shape 92"/>
          <p:cNvSpPr txBox="1">
            <a:spLocks noGrp="1"/>
          </p:cNvSpPr>
          <p:nvPr userDrawn="1">
            <p:ph type="title"/>
          </p:nvPr>
        </p:nvSpPr>
        <p:spPr>
          <a:xfrm>
            <a:off x="202261" y="66054"/>
            <a:ext cx="8941738" cy="536972"/>
          </a:xfrm>
          <a:prstGeom prst="rect">
            <a:avLst/>
          </a:prstGeom>
          <a:noFill/>
          <a:ln>
            <a:noFill/>
          </a:ln>
        </p:spPr>
        <p:txBody>
          <a:bodyPr lIns="91425" tIns="91425" rIns="91425" bIns="91425" anchor="ctr" anchorCtr="0"/>
          <a:lstStyle>
            <a:lvl1pPr lvl="0" algn="l" rtl="0">
              <a:spcBef>
                <a:spcPts val="0"/>
              </a:spcBef>
              <a:spcAft>
                <a:spcPts val="0"/>
              </a:spcAft>
              <a:defRPr sz="3000">
                <a:solidFill>
                  <a:srgbClr val="15253D"/>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200" lvl="5" algn="l" rtl="0">
              <a:spcBef>
                <a:spcPts val="0"/>
              </a:spcBef>
              <a:spcAft>
                <a:spcPts val="0"/>
              </a:spcAft>
              <a:defRPr sz="4400">
                <a:solidFill>
                  <a:srgbClr val="00B0F0"/>
                </a:solidFill>
                <a:latin typeface="PT Sans Narrow"/>
                <a:ea typeface="PT Sans Narrow"/>
                <a:cs typeface="PT Sans Narrow"/>
                <a:sym typeface="PT Sans Narrow"/>
              </a:defRPr>
            </a:lvl6pPr>
            <a:lvl7pPr marL="914400" lvl="6" algn="l" rtl="0">
              <a:spcBef>
                <a:spcPts val="0"/>
              </a:spcBef>
              <a:spcAft>
                <a:spcPts val="0"/>
              </a:spcAft>
              <a:defRPr sz="4400">
                <a:solidFill>
                  <a:srgbClr val="00B0F0"/>
                </a:solidFill>
                <a:latin typeface="PT Sans Narrow"/>
                <a:ea typeface="PT Sans Narrow"/>
                <a:cs typeface="PT Sans Narrow"/>
                <a:sym typeface="PT Sans Narrow"/>
              </a:defRPr>
            </a:lvl7pPr>
            <a:lvl8pPr marL="1371600" lvl="7" algn="l" rtl="0">
              <a:spcBef>
                <a:spcPts val="0"/>
              </a:spcBef>
              <a:spcAft>
                <a:spcPts val="0"/>
              </a:spcAft>
              <a:defRPr sz="4400">
                <a:solidFill>
                  <a:srgbClr val="00B0F0"/>
                </a:solidFill>
                <a:latin typeface="PT Sans Narrow"/>
                <a:ea typeface="PT Sans Narrow"/>
                <a:cs typeface="PT Sans Narrow"/>
                <a:sym typeface="PT Sans Narrow"/>
              </a:defRPr>
            </a:lvl8pPr>
            <a:lvl9pPr marL="1828800" lvl="8" algn="l" rtl="0">
              <a:spcBef>
                <a:spcPts val="0"/>
              </a:spcBef>
              <a:spcAft>
                <a:spcPts val="0"/>
              </a:spcAft>
              <a:defRPr sz="4400">
                <a:solidFill>
                  <a:srgbClr val="00B0F0"/>
                </a:solidFill>
                <a:latin typeface="PT Sans Narrow"/>
                <a:ea typeface="PT Sans Narrow"/>
                <a:cs typeface="PT Sans Narrow"/>
                <a:sym typeface="PT Sans Narrow"/>
              </a:defRPr>
            </a:lvl9pPr>
          </a:lstStyle>
          <a:p>
            <a:endParaRPr dirty="0"/>
          </a:p>
        </p:txBody>
      </p:sp>
      <p:sp>
        <p:nvSpPr>
          <p:cNvPr id="93" name="Shape 93"/>
          <p:cNvSpPr txBox="1">
            <a:spLocks noGrp="1"/>
          </p:cNvSpPr>
          <p:nvPr userDrawn="1">
            <p:ph type="body" idx="1"/>
          </p:nvPr>
        </p:nvSpPr>
        <p:spPr>
          <a:xfrm>
            <a:off x="202275" y="4268778"/>
            <a:ext cx="2666999" cy="341323"/>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000000"/>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94" name="Shape 94"/>
          <p:cNvSpPr txBox="1">
            <a:spLocks noGrp="1"/>
          </p:cNvSpPr>
          <p:nvPr userDrawn="1">
            <p:ph type="body" idx="2"/>
          </p:nvPr>
        </p:nvSpPr>
        <p:spPr>
          <a:xfrm>
            <a:off x="202275" y="1143000"/>
            <a:ext cx="2666999" cy="3055937"/>
          </a:xfrm>
          <a:prstGeom prst="rect">
            <a:avLst/>
          </a:prstGeom>
          <a:noFill/>
          <a:ln>
            <a:noFill/>
          </a:ln>
        </p:spPr>
        <p:txBody>
          <a:bodyPr lIns="91425" tIns="91425" rIns="91425" bIns="91425" anchor="t" anchorCtr="0">
            <a:normAutofit/>
          </a:bodyPr>
          <a:lstStyle>
            <a:lvl1pPr marL="164592" lvl="0" indent="-164592" rtl="0">
              <a:spcBef>
                <a:spcPts val="0"/>
              </a:spcBef>
              <a:buClr>
                <a:srgbClr val="000000"/>
              </a:buClr>
              <a:buFont typeface="Arial"/>
              <a:buChar char="•"/>
              <a:defRPr sz="1600">
                <a:solidFill>
                  <a:srgbClr val="000000"/>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95" name="Shape 95"/>
          <p:cNvSpPr txBox="1">
            <a:spLocks noGrp="1"/>
          </p:cNvSpPr>
          <p:nvPr userDrawn="1">
            <p:ph type="body" idx="3"/>
          </p:nvPr>
        </p:nvSpPr>
        <p:spPr>
          <a:xfrm>
            <a:off x="6209363" y="4268778"/>
            <a:ext cx="2666999" cy="341323"/>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000000"/>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a:p>
        </p:txBody>
      </p:sp>
      <p:sp>
        <p:nvSpPr>
          <p:cNvPr id="96" name="Shape 96"/>
          <p:cNvSpPr txBox="1">
            <a:spLocks noGrp="1"/>
          </p:cNvSpPr>
          <p:nvPr userDrawn="1">
            <p:ph type="body" idx="4"/>
          </p:nvPr>
        </p:nvSpPr>
        <p:spPr>
          <a:xfrm>
            <a:off x="6209363" y="1143003"/>
            <a:ext cx="2666999" cy="3055937"/>
          </a:xfrm>
          <a:prstGeom prst="rect">
            <a:avLst/>
          </a:prstGeom>
          <a:noFill/>
          <a:ln>
            <a:noFill/>
          </a:ln>
        </p:spPr>
        <p:txBody>
          <a:bodyPr lIns="91425" tIns="91425" rIns="91425" bIns="91425" anchor="t" anchorCtr="0">
            <a:normAutofit/>
          </a:bodyPr>
          <a:lstStyle>
            <a:lvl1pPr marL="164592" lvl="0" indent="-164592" rtl="0">
              <a:spcBef>
                <a:spcPts val="0"/>
              </a:spcBef>
              <a:buClr>
                <a:srgbClr val="000000"/>
              </a:buClr>
              <a:buFont typeface="Arial"/>
              <a:buChar char="•"/>
              <a:defRPr sz="1600">
                <a:solidFill>
                  <a:srgbClr val="000000"/>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97" name="Shape 97"/>
          <p:cNvSpPr txBox="1">
            <a:spLocks noGrp="1"/>
          </p:cNvSpPr>
          <p:nvPr userDrawn="1">
            <p:ph type="body" idx="5"/>
          </p:nvPr>
        </p:nvSpPr>
        <p:spPr>
          <a:xfrm>
            <a:off x="3200418" y="4268778"/>
            <a:ext cx="2666999" cy="341323"/>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000000"/>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a:p>
        </p:txBody>
      </p:sp>
      <p:sp>
        <p:nvSpPr>
          <p:cNvPr id="98" name="Shape 98"/>
          <p:cNvSpPr txBox="1">
            <a:spLocks noGrp="1"/>
          </p:cNvSpPr>
          <p:nvPr userDrawn="1">
            <p:ph type="body" idx="6"/>
          </p:nvPr>
        </p:nvSpPr>
        <p:spPr>
          <a:xfrm>
            <a:off x="3200418" y="1143003"/>
            <a:ext cx="2666999" cy="3055937"/>
          </a:xfrm>
          <a:prstGeom prst="rect">
            <a:avLst/>
          </a:prstGeom>
          <a:noFill/>
          <a:ln>
            <a:noFill/>
          </a:ln>
        </p:spPr>
        <p:txBody>
          <a:bodyPr lIns="91425" tIns="91425" rIns="91425" bIns="91425" anchor="t" anchorCtr="0">
            <a:normAutofit/>
          </a:bodyPr>
          <a:lstStyle>
            <a:lvl1pPr marL="164592" lvl="0" indent="-164592" rtl="0">
              <a:spcBef>
                <a:spcPts val="0"/>
              </a:spcBef>
              <a:buClr>
                <a:srgbClr val="000000"/>
              </a:buClr>
              <a:buFont typeface="Arial"/>
              <a:buChar char="•"/>
              <a:defRPr sz="1600">
                <a:solidFill>
                  <a:srgbClr val="000000"/>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99" name="Shape 99"/>
          <p:cNvSpPr txBox="1">
            <a:spLocks noGrp="1"/>
          </p:cNvSpPr>
          <p:nvPr userDrawn="1">
            <p:ph type="body" idx="7"/>
          </p:nvPr>
        </p:nvSpPr>
        <p:spPr>
          <a:xfrm>
            <a:off x="202261" y="566519"/>
            <a:ext cx="8941738" cy="400049"/>
          </a:xfrm>
          <a:prstGeom prst="rect">
            <a:avLst/>
          </a:prstGeom>
          <a:noFill/>
          <a:ln>
            <a:noFill/>
          </a:ln>
        </p:spPr>
        <p:txBody>
          <a:bodyPr lIns="91425" tIns="91425" rIns="91425" bIns="91425" anchor="t" anchorCtr="0">
            <a:normAutofit/>
          </a:bodyPr>
          <a:lstStyle>
            <a:lvl1pPr marL="0" lvl="0" indent="0" algn="l" rtl="0">
              <a:spcBef>
                <a:spcPts val="0"/>
              </a:spcBef>
              <a:buClr>
                <a:srgbClr val="1578B7"/>
              </a:buClr>
              <a:buFont typeface="PT Sans Narrow"/>
              <a:buNone/>
              <a:defRPr sz="1800" cap="all">
                <a:solidFill>
                  <a:srgbClr val="15253D"/>
                </a:solidFill>
                <a:latin typeface="Arial Narrow"/>
                <a:ea typeface="PT Sans Narrow"/>
                <a:cs typeface="Arial Narrow"/>
                <a:sym typeface="PT Sans Narrow"/>
              </a:defRPr>
            </a:lvl1pPr>
            <a:lvl2pPr marL="457200" lvl="1" indent="0" rtl="0">
              <a:spcBef>
                <a:spcPts val="0"/>
              </a:spcBef>
              <a:buFont typeface="Calibri"/>
              <a:buNone/>
              <a:defRPr/>
            </a:lvl2pPr>
            <a:lvl3pPr marL="914400" lvl="2" indent="0" rtl="0">
              <a:spcBef>
                <a:spcPts val="0"/>
              </a:spcBef>
              <a:buFont typeface="Calibri"/>
              <a:buNone/>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dirty="0"/>
          </a:p>
        </p:txBody>
      </p:sp>
      <p:sp>
        <p:nvSpPr>
          <p:cNvPr id="16" name="TextBox 15"/>
          <p:cNvSpPr txBox="1"/>
          <p:nvPr userDrawn="1"/>
        </p:nvSpPr>
        <p:spPr>
          <a:xfrm>
            <a:off x="8445125" y="4692325"/>
            <a:ext cx="554735"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dirty="0">
              <a:solidFill>
                <a:srgbClr val="6C6C6C"/>
              </a:solidFill>
              <a:latin typeface="Arial Narrow"/>
              <a:cs typeface="Arial Narrow"/>
            </a:endParaRPr>
          </a:p>
        </p:txBody>
      </p:sp>
      <p:sp>
        <p:nvSpPr>
          <p:cNvPr id="19" name="Text Placeholder 5"/>
          <p:cNvSpPr>
            <a:spLocks noGrp="1"/>
          </p:cNvSpPr>
          <p:nvPr userDrawn="1">
            <p:ph type="body" sz="quarter" idx="10" hasCustomPrompt="1"/>
          </p:nvPr>
        </p:nvSpPr>
        <p:spPr>
          <a:xfrm>
            <a:off x="105830" y="-39686"/>
            <a:ext cx="9144000" cy="230833"/>
          </a:xfrm>
        </p:spPr>
        <p:txBody>
          <a:bodyPr lIns="182880" tIns="91440" rIns="182880" bIns="0">
            <a:noAutofit/>
          </a:bodyPr>
          <a:lstStyle>
            <a:lvl1pPr marL="0" indent="0">
              <a:buNone/>
              <a:defRPr sz="1400" baseline="0">
                <a:solidFill>
                  <a:srgbClr val="595959"/>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Section Header</a:t>
            </a:r>
          </a:p>
        </p:txBody>
      </p:sp>
      <p:sp>
        <p:nvSpPr>
          <p:cNvPr id="20" name="Text Placeholder 5"/>
          <p:cNvSpPr>
            <a:spLocks noGrp="1"/>
          </p:cNvSpPr>
          <p:nvPr userDrawn="1">
            <p:ph type="body" sz="quarter" idx="11" hasCustomPrompt="1"/>
          </p:nvPr>
        </p:nvSpPr>
        <p:spPr>
          <a:xfrm>
            <a:off x="105830" y="4829281"/>
            <a:ext cx="7407726" cy="230833"/>
          </a:xfrm>
        </p:spPr>
        <p:txBody>
          <a:bodyPr lIns="182880" tIns="91440" rIns="182880" bIns="0">
            <a:noAutofit/>
          </a:bodyPr>
          <a:lstStyle>
            <a:lvl1pPr marL="0" indent="0">
              <a:buNone/>
              <a:defRPr sz="1400" b="0" baseline="0">
                <a:solidFill>
                  <a:srgbClr val="595959"/>
                </a:solidFill>
                <a:latin typeface="Arial Narrow"/>
                <a:cs typeface="Arial Narrow"/>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Footnotes/Sources: 12pt recommended, no lower than a 8pt </a:t>
            </a:r>
          </a:p>
        </p:txBody>
      </p:sp>
      <p:pic>
        <p:nvPicPr>
          <p:cNvPr id="22" name="Picture 21" descr="RMI_LOGO.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92619" y="4772858"/>
            <a:ext cx="406756" cy="366080"/>
          </a:xfrm>
          <a:prstGeom prst="rect">
            <a:avLst/>
          </a:prstGeom>
        </p:spPr>
      </p:pic>
    </p:spTree>
    <p:extLst>
      <p:ext uri="{BB962C8B-B14F-4D97-AF65-F5344CB8AC3E}">
        <p14:creationId xmlns:p14="http://schemas.microsoft.com/office/powerpoint/2010/main" val="165839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vmlDrawing" Target="../drawings/vmlDrawing1.v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7"/>
            </p:custDataLst>
            <p:extLst>
              <p:ext uri="{D42A27DB-BD31-4B8C-83A1-F6EECF244321}">
                <p14:modId xmlns:p14="http://schemas.microsoft.com/office/powerpoint/2010/main" val="601224974"/>
              </p:ext>
            </p:extLst>
          </p:nvPr>
        </p:nvGraphicFramePr>
        <p:xfrm>
          <a:off x="1589" y="1430"/>
          <a:ext cx="1587" cy="1428"/>
        </p:xfrm>
        <a:graphic>
          <a:graphicData uri="http://schemas.openxmlformats.org/presentationml/2006/ole">
            <mc:AlternateContent xmlns:mc="http://schemas.openxmlformats.org/markup-compatibility/2006">
              <mc:Choice xmlns:v="urn:schemas-microsoft-com:vml" Requires="v">
                <p:oleObj spid="_x0000_s1026" name="think-cell Slide" r:id="rId28" imgW="381" imgH="381" progId="TCLayout.ActiveDocument.1">
                  <p:embed/>
                </p:oleObj>
              </mc:Choice>
              <mc:Fallback>
                <p:oleObj name="think-cell Slide" r:id="rId28" imgW="381" imgH="381" progId="TCLayout.ActiveDocument.1">
                  <p:embed/>
                  <p:pic>
                    <p:nvPicPr>
                      <p:cNvPr id="4" name="Object 3" hidden="1"/>
                      <p:cNvPicPr/>
                      <p:nvPr/>
                    </p:nvPicPr>
                    <p:blipFill>
                      <a:blip r:embed="rId29"/>
                      <a:stretch>
                        <a:fillRect/>
                      </a:stretch>
                    </p:blipFill>
                    <p:spPr>
                      <a:xfrm>
                        <a:off x="1589" y="1430"/>
                        <a:ext cx="1587" cy="1428"/>
                      </a:xfrm>
                      <a:prstGeom prst="rect">
                        <a:avLst/>
                      </a:prstGeom>
                    </p:spPr>
                  </p:pic>
                </p:oleObj>
              </mc:Fallback>
            </mc:AlternateContent>
          </a:graphicData>
        </a:graphic>
      </p:graphicFrame>
      <p:sp>
        <p:nvSpPr>
          <p:cNvPr id="2" name="Title Placeholder 1"/>
          <p:cNvSpPr>
            <a:spLocks noGrp="1"/>
          </p:cNvSpPr>
          <p:nvPr>
            <p:ph type="title"/>
          </p:nvPr>
        </p:nvSpPr>
        <p:spPr>
          <a:xfrm>
            <a:off x="0" y="129778"/>
            <a:ext cx="9144000" cy="47982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77800" y="876301"/>
            <a:ext cx="8686800" cy="38766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483383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89" r:id="rId3"/>
    <p:sldLayoutId id="2147483690" r:id="rId4"/>
    <p:sldLayoutId id="2147483686" r:id="rId5"/>
    <p:sldLayoutId id="2147483691" r:id="rId6"/>
    <p:sldLayoutId id="2147483687" r:id="rId7"/>
    <p:sldLayoutId id="2147483692" r:id="rId8"/>
    <p:sldLayoutId id="2147483688" r:id="rId9"/>
    <p:sldLayoutId id="2147483693" r:id="rId10"/>
    <p:sldLayoutId id="2147483685" r:id="rId11"/>
    <p:sldLayoutId id="2147483694" r:id="rId12"/>
    <p:sldLayoutId id="2147483674" r:id="rId13"/>
    <p:sldLayoutId id="2147483709" r:id="rId14"/>
    <p:sldLayoutId id="2147483712" r:id="rId15"/>
    <p:sldLayoutId id="2147483713" r:id="rId16"/>
    <p:sldLayoutId id="2147483714" r:id="rId17"/>
    <p:sldLayoutId id="2147483715" r:id="rId18"/>
    <p:sldLayoutId id="2147483718" r:id="rId19"/>
    <p:sldLayoutId id="2147483719" r:id="rId20"/>
    <p:sldLayoutId id="2147483723" r:id="rId21"/>
    <p:sldLayoutId id="2147483724" r:id="rId22"/>
    <p:sldLayoutId id="2147483736" r:id="rId23"/>
    <p:sldLayoutId id="2147483822" r:id="rId24"/>
  </p:sldLayoutIdLst>
  <p:txStyles>
    <p:titleStyle>
      <a:lvl1pPr algn="ctr" defTabSz="457200" rtl="0" eaLnBrk="1" latinLnBrk="0" hangingPunct="1">
        <a:spcBef>
          <a:spcPct val="0"/>
        </a:spcBef>
        <a:buNone/>
        <a:defRPr sz="3000" b="1" kern="1200" cap="all">
          <a:solidFill>
            <a:srgbClr val="15253D"/>
          </a:solidFill>
          <a:latin typeface="Arial Narrow"/>
          <a:ea typeface="+mj-ea"/>
          <a:cs typeface="Arial Narrow"/>
        </a:defRPr>
      </a:lvl1pPr>
    </p:titleStyle>
    <p:bodyStyle>
      <a:lvl1pPr marL="164592" indent="-164592" algn="l" defTabSz="457200" rtl="0" eaLnBrk="1" latinLnBrk="0" hangingPunct="1">
        <a:spcBef>
          <a:spcPct val="20000"/>
        </a:spcBef>
        <a:buFont typeface="Arial"/>
        <a:buChar char="•"/>
        <a:defRPr sz="2800" kern="1200">
          <a:solidFill>
            <a:schemeClr val="tx1"/>
          </a:solidFill>
          <a:latin typeface="Arial"/>
          <a:ea typeface="+mn-ea"/>
          <a:cs typeface="Arial"/>
        </a:defRPr>
      </a:lvl1pPr>
      <a:lvl2pPr marL="742950" indent="-164592"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164592"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164592"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164592"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55895"/>
            <a:ext cx="9144000" cy="656333"/>
          </a:xfrm>
          <a:prstGeom prst="rect">
            <a:avLst/>
          </a:prstGeom>
        </p:spPr>
        <p:txBody>
          <a:bodyPr vert="horz" lIns="182880" tIns="45720" rIns="182880" bIns="91440" rtlCol="0" anchor="ctr">
            <a:noAutofit/>
          </a:bodyPr>
          <a:lstStyle/>
          <a:p>
            <a:r>
              <a:rPr lang="en-US" dirty="0"/>
              <a:t>Click to add title</a:t>
            </a:r>
          </a:p>
        </p:txBody>
      </p:sp>
      <p:sp>
        <p:nvSpPr>
          <p:cNvPr id="3" name="Text Placeholder 2"/>
          <p:cNvSpPr>
            <a:spLocks noGrp="1"/>
          </p:cNvSpPr>
          <p:nvPr>
            <p:ph type="body" idx="1"/>
          </p:nvPr>
        </p:nvSpPr>
        <p:spPr>
          <a:xfrm>
            <a:off x="380989" y="972057"/>
            <a:ext cx="8381992" cy="365709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879379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7" r:id="rId11"/>
    <p:sldLayoutId id="2147483820" r:id="rId12"/>
  </p:sldLayoutIdLst>
  <p:txStyles>
    <p:titleStyle>
      <a:lvl1pPr algn="l" defTabSz="457200" rtl="0" eaLnBrk="1" latinLnBrk="0" hangingPunct="1">
        <a:lnSpc>
          <a:spcPct val="90000"/>
        </a:lnSpc>
        <a:spcBef>
          <a:spcPct val="0"/>
        </a:spcBef>
        <a:buNone/>
        <a:defRPr sz="2800" b="1" kern="1200" cap="none" baseline="0">
          <a:solidFill>
            <a:srgbClr val="15253D"/>
          </a:solidFill>
          <a:latin typeface="Arial Narrow"/>
          <a:ea typeface="+mj-ea"/>
          <a:cs typeface="Arial Narrow"/>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0.emf"/></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hyperlink" Target="https://rmi.org/clean-energy-is-canceling-gas-plants/" TargetMode="External"/><Relationship Id="rId2" Type="http://schemas.openxmlformats.org/officeDocument/2006/relationships/image" Target="../media/image42.emf"/><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hyperlink" Target="http://www.rmi.org/cep-reports" TargetMode="External"/><Relationship Id="rId2" Type="http://schemas.openxmlformats.org/officeDocument/2006/relationships/chart" Target="../charts/chart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4.xml"/><Relationship Id="rId7" Type="http://schemas.openxmlformats.org/officeDocument/2006/relationships/image" Target="../media/image31.e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2.xml"/><Relationship Id="rId4"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hyperlink" Target="https://www.2035report.com/" TargetMode="External"/><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33.jpe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lazard.com/perspective/levelized-cost-of-energy-and-levelized-cost-of-storage-2020/" TargetMode="Externa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5.xml"/><Relationship Id="rId6" Type="http://schemas.openxmlformats.org/officeDocument/2006/relationships/hyperlink" Target="https://www.spglobal.com/marketintelligence/en/news-insights/latest-news-headlines/immune-to-covid-19-renewables-behind-90-of-new-capacity-in-2020-iea-61189791"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5.xml"/><Relationship Id="rId5" Type="http://schemas.openxmlformats.org/officeDocument/2006/relationships/hyperlink" Target="http://www.rmi.org/cep-reports" TargetMode="Externa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hyperlink" Target="https://www.catf.us/2020/10/state-and-regional-decarbonization-commitments/" TargetMode="External"/><Relationship Id="rId2" Type="http://schemas.openxmlformats.org/officeDocument/2006/relationships/image" Target="../media/image3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1" name="Picture 10" descr="half glob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40668"/>
            <a:ext cx="9144000" cy="3408176"/>
          </a:xfrm>
          <a:prstGeom prst="rect">
            <a:avLst/>
          </a:prstGeom>
        </p:spPr>
      </p:pic>
      <p:sp>
        <p:nvSpPr>
          <p:cNvPr id="13" name="텍스트 개체 틀 3"/>
          <p:cNvSpPr txBox="1">
            <a:spLocks/>
          </p:cNvSpPr>
          <p:nvPr/>
        </p:nvSpPr>
        <p:spPr>
          <a:xfrm>
            <a:off x="494645" y="-39548"/>
            <a:ext cx="8221579" cy="923330"/>
          </a:xfrm>
          <a:prstGeom prst="rect">
            <a:avLst/>
          </a:prstGeom>
        </p:spPr>
        <p:txBody>
          <a:bodyPr wrap="square" lIns="0" tIns="0" rIns="0" bIns="0">
            <a:spAutoFit/>
          </a:bodyPr>
          <a:lstStyle>
            <a:lvl1pPr marL="0" indent="0" algn="ctr" defTabSz="914400" rtl="0" eaLnBrk="1" latinLnBrk="0" hangingPunct="1">
              <a:lnSpc>
                <a:spcPct val="100000"/>
              </a:lnSpc>
              <a:spcBef>
                <a:spcPts val="0"/>
              </a:spcBef>
              <a:buFont typeface="Arial" panose="020B0604020202020204" pitchFamily="34" charset="0"/>
              <a:buNone/>
              <a:defRPr sz="4800" b="1" kern="120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dist"/>
            <a:endParaRPr lang="ko-KR" altLang="en-US" sz="6000" dirty="0">
              <a:solidFill>
                <a:sysClr val="window" lastClr="FFFFFF"/>
              </a:solidFill>
              <a:effectLst>
                <a:outerShdw blurRad="38100" dist="38100" dir="2700000" algn="tl">
                  <a:srgbClr val="000000">
                    <a:alpha val="15000"/>
                  </a:srgbClr>
                </a:outerShdw>
              </a:effectLst>
              <a:latin typeface="Arial Narrow"/>
              <a:ea typeface="맑은 고딕"/>
              <a:cs typeface="Arial Narrow"/>
            </a:endParaRPr>
          </a:p>
        </p:txBody>
      </p:sp>
      <p:sp>
        <p:nvSpPr>
          <p:cNvPr id="5" name="TextBox 4"/>
          <p:cNvSpPr txBox="1"/>
          <p:nvPr/>
        </p:nvSpPr>
        <p:spPr>
          <a:xfrm>
            <a:off x="1336842" y="1719523"/>
            <a:ext cx="184666" cy="307777"/>
          </a:xfrm>
          <a:prstGeom prst="rect">
            <a:avLst/>
          </a:prstGeom>
          <a:noFill/>
        </p:spPr>
        <p:txBody>
          <a:bodyPr wrap="none" rtlCol="0">
            <a:spAutoFit/>
          </a:bodyPr>
          <a:lstStyle/>
          <a:p>
            <a:endParaRPr lang="en-US" dirty="0"/>
          </a:p>
        </p:txBody>
      </p:sp>
      <p:sp>
        <p:nvSpPr>
          <p:cNvPr id="2" name="TextBox 1"/>
          <p:cNvSpPr txBox="1"/>
          <p:nvPr/>
        </p:nvSpPr>
        <p:spPr>
          <a:xfrm>
            <a:off x="2733524" y="2727989"/>
            <a:ext cx="184666" cy="307777"/>
          </a:xfrm>
          <a:prstGeom prst="rect">
            <a:avLst/>
          </a:prstGeom>
          <a:noFill/>
        </p:spPr>
        <p:txBody>
          <a:bodyPr wrap="none" rtlCol="0">
            <a:spAutoFit/>
          </a:bodyPr>
          <a:lstStyle/>
          <a:p>
            <a:endParaRPr lang="en-US" dirty="0"/>
          </a:p>
        </p:txBody>
      </p:sp>
      <p:sp>
        <p:nvSpPr>
          <p:cNvPr id="4" name="Title 3"/>
          <p:cNvSpPr>
            <a:spLocks noGrp="1"/>
          </p:cNvSpPr>
          <p:nvPr>
            <p:ph type="title"/>
          </p:nvPr>
        </p:nvSpPr>
        <p:spPr>
          <a:xfrm>
            <a:off x="14" y="150668"/>
            <a:ext cx="9143999" cy="2980954"/>
          </a:xfrm>
        </p:spPr>
        <p:txBody>
          <a:bodyPr/>
          <a:lstStyle/>
          <a:p>
            <a:r>
              <a:rPr lang="en-US" sz="3600" cap="none" dirty="0">
                <a:solidFill>
                  <a:schemeClr val="bg1"/>
                </a:solidFill>
              </a:rPr>
              <a:t>The decade of clean energy</a:t>
            </a:r>
            <a:r>
              <a:rPr lang="en-US" sz="4400" cap="none" dirty="0">
                <a:solidFill>
                  <a:schemeClr val="bg1"/>
                </a:solidFill>
              </a:rPr>
              <a:t/>
            </a:r>
            <a:br>
              <a:rPr lang="en-US" sz="4400" cap="none" dirty="0">
                <a:solidFill>
                  <a:schemeClr val="bg1"/>
                </a:solidFill>
              </a:rPr>
            </a:br>
            <a:r>
              <a:rPr lang="en-US" sz="2800" i="1" cap="none" dirty="0">
                <a:solidFill>
                  <a:schemeClr val="bg1"/>
                </a:solidFill>
              </a:rPr>
              <a:t>Trends, opportunities, and risks that will shape the 2020s</a:t>
            </a:r>
            <a:endParaRPr lang="en-US" sz="3600" cap="none" dirty="0">
              <a:solidFill>
                <a:schemeClr val="bg1"/>
              </a:solidFill>
            </a:endParaRPr>
          </a:p>
        </p:txBody>
      </p:sp>
      <p:sp>
        <p:nvSpPr>
          <p:cNvPr id="7" name="Text Placeholder 6"/>
          <p:cNvSpPr>
            <a:spLocks noGrp="1"/>
          </p:cNvSpPr>
          <p:nvPr>
            <p:ph type="body" idx="10"/>
          </p:nvPr>
        </p:nvSpPr>
        <p:spPr>
          <a:xfrm>
            <a:off x="14" y="3104376"/>
            <a:ext cx="9143999" cy="979855"/>
          </a:xfrm>
        </p:spPr>
        <p:txBody>
          <a:bodyPr>
            <a:noAutofit/>
          </a:bodyPr>
          <a:lstStyle/>
          <a:p>
            <a:r>
              <a:rPr lang="en-US" cap="none" dirty="0"/>
              <a:t>Mark Dyson, Principal, Rocky Mountain Institute</a:t>
            </a:r>
          </a:p>
          <a:p>
            <a:r>
              <a:rPr lang="en-US" cap="none" dirty="0"/>
              <a:t>Minnesota Legislative Energy Commission</a:t>
            </a:r>
          </a:p>
          <a:p>
            <a:r>
              <a:rPr lang="en-US" cap="none" dirty="0"/>
              <a:t>November 13</a:t>
            </a:r>
            <a:r>
              <a:rPr lang="en-US" cap="none" baseline="30000" dirty="0"/>
              <a:t>th</a:t>
            </a:r>
            <a:r>
              <a:rPr lang="en-US" cap="none" dirty="0"/>
              <a:t>, 2020</a:t>
            </a:r>
            <a:endParaRPr lang="en-US" dirty="0"/>
          </a:p>
          <a:p>
            <a:endParaRPr lang="en-US" cap="none" dirty="0"/>
          </a:p>
        </p:txBody>
      </p:sp>
      <p:pic>
        <p:nvPicPr>
          <p:cNvPr id="14" name="Picture 13" descr="RMI_LOGO.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78253" y="4135275"/>
            <a:ext cx="852749" cy="852749"/>
          </a:xfrm>
          <a:prstGeom prst="rect">
            <a:avLst/>
          </a:prstGeom>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E02E7-7EBA-2748-BD0B-DD435215F75D}"/>
              </a:ext>
            </a:extLst>
          </p:cNvPr>
          <p:cNvSpPr>
            <a:spLocks noGrp="1"/>
          </p:cNvSpPr>
          <p:nvPr>
            <p:ph type="title"/>
          </p:nvPr>
        </p:nvSpPr>
        <p:spPr/>
        <p:txBody>
          <a:bodyPr>
            <a:normAutofit fontScale="90000"/>
          </a:bodyPr>
          <a:lstStyle/>
          <a:p>
            <a:r>
              <a:rPr lang="en-US" cap="none" dirty="0"/>
              <a:t>“90% by 2035” is the new “100% by 2050”:</a:t>
            </a:r>
            <a:br>
              <a:rPr lang="en-US" cap="none" dirty="0"/>
            </a:br>
            <a:r>
              <a:rPr lang="en-US" i="1" cap="none" dirty="0"/>
              <a:t>Feasibility and reliability</a:t>
            </a:r>
          </a:p>
        </p:txBody>
      </p:sp>
      <p:grpSp>
        <p:nvGrpSpPr>
          <p:cNvPr id="15" name="Group 14">
            <a:extLst>
              <a:ext uri="{FF2B5EF4-FFF2-40B4-BE49-F238E27FC236}">
                <a16:creationId xmlns:a16="http://schemas.microsoft.com/office/drawing/2014/main" id="{07B680F7-614C-114F-B0AE-041687366130}"/>
              </a:ext>
            </a:extLst>
          </p:cNvPr>
          <p:cNvGrpSpPr/>
          <p:nvPr/>
        </p:nvGrpSpPr>
        <p:grpSpPr>
          <a:xfrm>
            <a:off x="105830" y="1036119"/>
            <a:ext cx="8884397" cy="3590127"/>
            <a:chOff x="114528" y="1441907"/>
            <a:chExt cx="11057337" cy="4468198"/>
          </a:xfrm>
        </p:grpSpPr>
        <p:pic>
          <p:nvPicPr>
            <p:cNvPr id="7" name="Picture 6" descr="A screenshot of a cell phone&#10;&#10;Description automatically generated">
              <a:extLst>
                <a:ext uri="{FF2B5EF4-FFF2-40B4-BE49-F238E27FC236}">
                  <a16:creationId xmlns:a16="http://schemas.microsoft.com/office/drawing/2014/main" id="{411A0219-4CDF-9D41-B478-F48BC7C9F6A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4528" y="1881708"/>
              <a:ext cx="5257801" cy="4028397"/>
            </a:xfrm>
            <a:prstGeom prst="rect">
              <a:avLst/>
            </a:prstGeom>
          </p:spPr>
        </p:pic>
        <p:sp>
          <p:nvSpPr>
            <p:cNvPr id="8" name="Right Brace 7">
              <a:extLst>
                <a:ext uri="{FF2B5EF4-FFF2-40B4-BE49-F238E27FC236}">
                  <a16:creationId xmlns:a16="http://schemas.microsoft.com/office/drawing/2014/main" id="{EAEAD167-3110-F449-BC13-27E2FB5B4A49}"/>
                </a:ext>
              </a:extLst>
            </p:cNvPr>
            <p:cNvSpPr/>
            <p:nvPr/>
          </p:nvSpPr>
          <p:spPr>
            <a:xfrm>
              <a:off x="5178970" y="2158730"/>
              <a:ext cx="357352" cy="2301766"/>
            </a:xfrm>
            <a:prstGeom prst="rightBrace">
              <a:avLst>
                <a:gd name="adj1" fmla="val 8333"/>
                <a:gd name="adj2" fmla="val 77235"/>
              </a:avLst>
            </a:prstGeom>
            <a:noFill/>
            <a:ln w="28575">
              <a:solidFill>
                <a:srgbClr val="1C3A6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1C3A63"/>
                </a:solidFill>
              </a:endParaRPr>
            </a:p>
          </p:txBody>
        </p:sp>
        <p:sp>
          <p:nvSpPr>
            <p:cNvPr id="9" name="TextBox 8">
              <a:extLst>
                <a:ext uri="{FF2B5EF4-FFF2-40B4-BE49-F238E27FC236}">
                  <a16:creationId xmlns:a16="http://schemas.microsoft.com/office/drawing/2014/main" id="{466C9279-EE28-AC41-99DE-4F8DA37473AB}"/>
                </a:ext>
              </a:extLst>
            </p:cNvPr>
            <p:cNvSpPr txBox="1"/>
            <p:nvPr/>
          </p:nvSpPr>
          <p:spPr>
            <a:xfrm>
              <a:off x="5748526" y="3499594"/>
              <a:ext cx="5423339" cy="919326"/>
            </a:xfrm>
            <a:prstGeom prst="rect">
              <a:avLst/>
            </a:prstGeom>
            <a:noFill/>
          </p:spPr>
          <p:txBody>
            <a:bodyPr wrap="square" rtlCol="0" anchor="ctr">
              <a:spAutoFit/>
            </a:bodyPr>
            <a:lstStyle/>
            <a:p>
              <a:r>
                <a:rPr lang="en-US" dirty="0">
                  <a:solidFill>
                    <a:srgbClr val="1C3A63"/>
                  </a:solidFill>
                  <a:latin typeface="Arial"/>
                  <a:cs typeface="Arial"/>
                </a:rPr>
                <a:t>New wind and solar, complemented by batteries, can economically replace higher-cost electricity from existing coal plants</a:t>
              </a:r>
            </a:p>
          </p:txBody>
        </p:sp>
        <p:sp>
          <p:nvSpPr>
            <p:cNvPr id="10" name="Right Brace 9">
              <a:extLst>
                <a:ext uri="{FF2B5EF4-FFF2-40B4-BE49-F238E27FC236}">
                  <a16:creationId xmlns:a16="http://schemas.microsoft.com/office/drawing/2014/main" id="{096F0093-0B67-654A-905F-FEC509D25CCD}"/>
                </a:ext>
              </a:extLst>
            </p:cNvPr>
            <p:cNvSpPr/>
            <p:nvPr/>
          </p:nvSpPr>
          <p:spPr>
            <a:xfrm>
              <a:off x="5178970" y="4580189"/>
              <a:ext cx="357352" cy="472965"/>
            </a:xfrm>
            <a:prstGeom prst="rightBrace">
              <a:avLst/>
            </a:prstGeom>
            <a:ln w="28575">
              <a:solidFill>
                <a:srgbClr val="1C3A6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8F0E51C4-6CEB-F948-86E4-CB2B7E853391}"/>
                </a:ext>
              </a:extLst>
            </p:cNvPr>
            <p:cNvSpPr txBox="1"/>
            <p:nvPr/>
          </p:nvSpPr>
          <p:spPr>
            <a:xfrm>
              <a:off x="5748526" y="4500681"/>
              <a:ext cx="5423339" cy="646331"/>
            </a:xfrm>
            <a:prstGeom prst="rect">
              <a:avLst/>
            </a:prstGeom>
            <a:noFill/>
          </p:spPr>
          <p:txBody>
            <a:bodyPr wrap="square" rtlCol="0" anchor="ctr">
              <a:spAutoFit/>
            </a:bodyPr>
            <a:lstStyle/>
            <a:p>
              <a:r>
                <a:rPr lang="en-US" dirty="0">
                  <a:solidFill>
                    <a:srgbClr val="1C3A63"/>
                  </a:solidFill>
                  <a:latin typeface="Arial" panose="020B0604020202020204" pitchFamily="34" charset="0"/>
                  <a:cs typeface="Arial" panose="020B0604020202020204" pitchFamily="34" charset="0"/>
                </a:rPr>
                <a:t>Current hydro and nuclear capacity can continue to provide carbon-free generation</a:t>
              </a:r>
            </a:p>
          </p:txBody>
        </p:sp>
        <p:sp>
          <p:nvSpPr>
            <p:cNvPr id="12" name="Right Brace 11">
              <a:extLst>
                <a:ext uri="{FF2B5EF4-FFF2-40B4-BE49-F238E27FC236}">
                  <a16:creationId xmlns:a16="http://schemas.microsoft.com/office/drawing/2014/main" id="{12BA0E09-8F16-0949-93C4-28D73FDCCC68}"/>
                </a:ext>
              </a:extLst>
            </p:cNvPr>
            <p:cNvSpPr/>
            <p:nvPr/>
          </p:nvSpPr>
          <p:spPr>
            <a:xfrm>
              <a:off x="5178970" y="5172847"/>
              <a:ext cx="357352" cy="369332"/>
            </a:xfrm>
            <a:prstGeom prst="rightBrace">
              <a:avLst/>
            </a:prstGeom>
            <a:ln w="28575">
              <a:solidFill>
                <a:srgbClr val="1C3A6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1C3A63"/>
                </a:solidFill>
              </a:endParaRPr>
            </a:p>
          </p:txBody>
        </p:sp>
        <p:sp>
          <p:nvSpPr>
            <p:cNvPr id="13" name="TextBox 12">
              <a:extLst>
                <a:ext uri="{FF2B5EF4-FFF2-40B4-BE49-F238E27FC236}">
                  <a16:creationId xmlns:a16="http://schemas.microsoft.com/office/drawing/2014/main" id="{96742972-7FA2-504E-931E-D74716218B5D}"/>
                </a:ext>
              </a:extLst>
            </p:cNvPr>
            <p:cNvSpPr txBox="1"/>
            <p:nvPr/>
          </p:nvSpPr>
          <p:spPr>
            <a:xfrm>
              <a:off x="5748526" y="5172847"/>
              <a:ext cx="5423339" cy="646331"/>
            </a:xfrm>
            <a:prstGeom prst="rect">
              <a:avLst/>
            </a:prstGeom>
            <a:noFill/>
          </p:spPr>
          <p:txBody>
            <a:bodyPr wrap="square" rtlCol="0" anchor="ctr">
              <a:spAutoFit/>
            </a:bodyPr>
            <a:lstStyle/>
            <a:p>
              <a:r>
                <a:rPr lang="en-US">
                  <a:solidFill>
                    <a:srgbClr val="1C3A63"/>
                  </a:solidFill>
                  <a:latin typeface="Arial" panose="020B0604020202020204" pitchFamily="34" charset="0"/>
                  <a:cs typeface="Arial" panose="020B0604020202020204" pitchFamily="34" charset="0"/>
                </a:rPr>
                <a:t>Retiring old, costly coal plants and running existing gas plants less will lower the costs for consumers</a:t>
              </a:r>
            </a:p>
          </p:txBody>
        </p:sp>
        <p:sp>
          <p:nvSpPr>
            <p:cNvPr id="14" name="TextBox 13">
              <a:extLst>
                <a:ext uri="{FF2B5EF4-FFF2-40B4-BE49-F238E27FC236}">
                  <a16:creationId xmlns:a16="http://schemas.microsoft.com/office/drawing/2014/main" id="{D89EDD0D-37BD-A64D-B15E-2C76561CD2C7}"/>
                </a:ext>
              </a:extLst>
            </p:cNvPr>
            <p:cNvSpPr txBox="1"/>
            <p:nvPr/>
          </p:nvSpPr>
          <p:spPr>
            <a:xfrm>
              <a:off x="161038" y="1441907"/>
              <a:ext cx="6283546" cy="421357"/>
            </a:xfrm>
            <a:prstGeom prst="rect">
              <a:avLst/>
            </a:prstGeom>
            <a:noFill/>
          </p:spPr>
          <p:txBody>
            <a:bodyPr wrap="square" rtlCol="0" anchor="ctr">
              <a:spAutoFit/>
            </a:bodyPr>
            <a:lstStyle/>
            <a:p>
              <a:r>
                <a:rPr lang="en-US" sz="1600" b="1" dirty="0">
                  <a:solidFill>
                    <a:srgbClr val="1C3A63"/>
                  </a:solidFill>
                  <a:latin typeface="Arial"/>
                  <a:cs typeface="Arial"/>
                </a:rPr>
                <a:t>Annual electricity generation | 90% carbon-free</a:t>
              </a:r>
            </a:p>
          </p:txBody>
        </p:sp>
      </p:grpSp>
      <p:sp>
        <p:nvSpPr>
          <p:cNvPr id="17" name="TextBox 16">
            <a:extLst>
              <a:ext uri="{FF2B5EF4-FFF2-40B4-BE49-F238E27FC236}">
                <a16:creationId xmlns:a16="http://schemas.microsoft.com/office/drawing/2014/main" id="{BE0F2720-CC25-C04B-891C-7BC347AAF7D4}"/>
              </a:ext>
            </a:extLst>
          </p:cNvPr>
          <p:cNvSpPr txBox="1"/>
          <p:nvPr/>
        </p:nvSpPr>
        <p:spPr>
          <a:xfrm>
            <a:off x="1019709" y="4757634"/>
            <a:ext cx="7688292" cy="230832"/>
          </a:xfrm>
          <a:prstGeom prst="rect">
            <a:avLst/>
          </a:prstGeom>
          <a:noFill/>
        </p:spPr>
        <p:txBody>
          <a:bodyPr wrap="square" rtlCol="0" anchor="t">
            <a:spAutoFit/>
          </a:bodyPr>
          <a:lstStyle/>
          <a:p>
            <a:r>
              <a:rPr lang="en-US" sz="900" b="1" dirty="0">
                <a:solidFill>
                  <a:srgbClr val="1C3A63"/>
                </a:solidFill>
              </a:rPr>
              <a:t>Source: </a:t>
            </a:r>
            <a:r>
              <a:rPr lang="en-US" sz="900" dirty="0">
                <a:solidFill>
                  <a:srgbClr val="1C3A63"/>
                </a:solidFill>
                <a:latin typeface="Arial" panose="020B0604020202020204" pitchFamily="34" charset="0"/>
                <a:cs typeface="Arial" panose="020B0604020202020204" pitchFamily="34" charset="0"/>
              </a:rPr>
              <a:t>2035 Report by UC Berkeley and </a:t>
            </a:r>
            <a:r>
              <a:rPr lang="en-US" sz="900" dirty="0" err="1">
                <a:solidFill>
                  <a:srgbClr val="1C3A63"/>
                </a:solidFill>
                <a:latin typeface="Arial" panose="020B0604020202020204" pitchFamily="34" charset="0"/>
                <a:cs typeface="Arial" panose="020B0604020202020204" pitchFamily="34" charset="0"/>
              </a:rPr>
              <a:t>GridLab</a:t>
            </a:r>
            <a:r>
              <a:rPr lang="en-US" sz="900" dirty="0">
                <a:solidFill>
                  <a:srgbClr val="1C3A63"/>
                </a:solidFill>
                <a:latin typeface="Arial" panose="020B0604020202020204" pitchFamily="34" charset="0"/>
                <a:cs typeface="Arial" panose="020B0604020202020204" pitchFamily="34" charset="0"/>
              </a:rPr>
              <a:t> </a:t>
            </a:r>
            <a:r>
              <a:rPr lang="en-US" sz="900" u="sng" dirty="0">
                <a:solidFill>
                  <a:srgbClr val="1C3A63"/>
                </a:solidFill>
                <a:latin typeface="Arial" panose="020B0604020202020204" pitchFamily="34" charset="0"/>
                <a:ea typeface="+mn-lt"/>
                <a:cs typeface="Arial" panose="020B0604020202020204" pitchFamily="34" charset="0"/>
              </a:rPr>
              <a:t>https://www.2035report.com/</a:t>
            </a:r>
            <a:endParaRPr lang="en-US" sz="900" u="sng" dirty="0">
              <a:solidFill>
                <a:srgbClr val="1C3A63"/>
              </a:solidFill>
              <a:latin typeface="Arial" panose="020B0604020202020204" pitchFamily="34" charset="0"/>
              <a:cs typeface="Arial" panose="020B0604020202020204" pitchFamily="34" charset="0"/>
            </a:endParaRPr>
          </a:p>
        </p:txBody>
      </p:sp>
      <p:sp>
        <p:nvSpPr>
          <p:cNvPr id="20" name="Rectangular Callout 19">
            <a:extLst>
              <a:ext uri="{FF2B5EF4-FFF2-40B4-BE49-F238E27FC236}">
                <a16:creationId xmlns:a16="http://schemas.microsoft.com/office/drawing/2014/main" id="{65F6356A-3DA0-6A43-A73B-521B4B00DD79}"/>
              </a:ext>
            </a:extLst>
          </p:cNvPr>
          <p:cNvSpPr/>
          <p:nvPr/>
        </p:nvSpPr>
        <p:spPr>
          <a:xfrm>
            <a:off x="4578942" y="1377556"/>
            <a:ext cx="4465001" cy="1282080"/>
          </a:xfrm>
          <a:prstGeom prst="wedgeRectCallout">
            <a:avLst>
              <a:gd name="adj1" fmla="val -54196"/>
              <a:gd name="adj2" fmla="val -3199"/>
            </a:avLst>
          </a:prstGeom>
          <a:solidFill>
            <a:srgbClr val="1D3661"/>
          </a:solidFill>
          <a:ln w="19050" cap="flat" cmpd="sng" algn="ctr">
            <a:noFill/>
            <a:prstDash val="solid"/>
          </a:ln>
          <a:effectLst/>
        </p:spPr>
        <p:txBody>
          <a:bodyPr rtlCol="0" anchor="ctr"/>
          <a:lstStyle/>
          <a:p>
            <a:r>
              <a:rPr lang="en-US" dirty="0">
                <a:solidFill>
                  <a:schemeClr val="bg1"/>
                </a:solidFill>
              </a:rPr>
              <a:t>Researchers have used production-grade grid modeling software across multiple years of weather data to illustrate the reliability and feasibility of a 90% clean electricity system by 2035, using only existing and commercially-available energy resources</a:t>
            </a:r>
          </a:p>
        </p:txBody>
      </p:sp>
    </p:spTree>
    <p:extLst>
      <p:ext uri="{BB962C8B-B14F-4D97-AF65-F5344CB8AC3E}">
        <p14:creationId xmlns:p14="http://schemas.microsoft.com/office/powerpoint/2010/main" val="1251573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CA2293-3FA5-4449-A986-88142BE7F1BE}"/>
              </a:ext>
            </a:extLst>
          </p:cNvPr>
          <p:cNvPicPr>
            <a:picLocks noChangeAspect="1"/>
          </p:cNvPicPr>
          <p:nvPr/>
        </p:nvPicPr>
        <p:blipFill>
          <a:blip r:embed="rId2"/>
          <a:stretch>
            <a:fillRect/>
          </a:stretch>
        </p:blipFill>
        <p:spPr>
          <a:xfrm>
            <a:off x="0" y="1027614"/>
            <a:ext cx="9144000" cy="3737811"/>
          </a:xfrm>
          <a:prstGeom prst="rect">
            <a:avLst/>
          </a:prstGeom>
        </p:spPr>
      </p:pic>
      <p:sp>
        <p:nvSpPr>
          <p:cNvPr id="17" name="TextBox 16">
            <a:extLst>
              <a:ext uri="{FF2B5EF4-FFF2-40B4-BE49-F238E27FC236}">
                <a16:creationId xmlns:a16="http://schemas.microsoft.com/office/drawing/2014/main" id="{BE0F2720-CC25-C04B-891C-7BC347AAF7D4}"/>
              </a:ext>
            </a:extLst>
          </p:cNvPr>
          <p:cNvSpPr txBox="1"/>
          <p:nvPr/>
        </p:nvSpPr>
        <p:spPr>
          <a:xfrm>
            <a:off x="1019709" y="4757634"/>
            <a:ext cx="7688292" cy="230832"/>
          </a:xfrm>
          <a:prstGeom prst="rect">
            <a:avLst/>
          </a:prstGeom>
          <a:noFill/>
        </p:spPr>
        <p:txBody>
          <a:bodyPr wrap="square" rtlCol="0" anchor="t">
            <a:spAutoFit/>
          </a:bodyPr>
          <a:lstStyle/>
          <a:p>
            <a:r>
              <a:rPr lang="en-US" sz="900" b="1" dirty="0">
                <a:solidFill>
                  <a:srgbClr val="1C3A63"/>
                </a:solidFill>
              </a:rPr>
              <a:t>Source: </a:t>
            </a:r>
            <a:r>
              <a:rPr lang="en-US" sz="900" dirty="0">
                <a:solidFill>
                  <a:srgbClr val="1C3A63"/>
                </a:solidFill>
                <a:latin typeface="Arial" panose="020B0604020202020204" pitchFamily="34" charset="0"/>
                <a:cs typeface="Arial" panose="020B0604020202020204" pitchFamily="34" charset="0"/>
              </a:rPr>
              <a:t>2035 Report by UC Berkeley and </a:t>
            </a:r>
            <a:r>
              <a:rPr lang="en-US" sz="900" dirty="0" err="1">
                <a:solidFill>
                  <a:srgbClr val="1C3A63"/>
                </a:solidFill>
                <a:latin typeface="Arial" panose="020B0604020202020204" pitchFamily="34" charset="0"/>
                <a:cs typeface="Arial" panose="020B0604020202020204" pitchFamily="34" charset="0"/>
              </a:rPr>
              <a:t>GridLab</a:t>
            </a:r>
            <a:r>
              <a:rPr lang="en-US" sz="900" dirty="0">
                <a:solidFill>
                  <a:srgbClr val="1C3A63"/>
                </a:solidFill>
                <a:latin typeface="Arial" panose="020B0604020202020204" pitchFamily="34" charset="0"/>
                <a:cs typeface="Arial" panose="020B0604020202020204" pitchFamily="34" charset="0"/>
              </a:rPr>
              <a:t> </a:t>
            </a:r>
            <a:r>
              <a:rPr lang="en-US" sz="900" u="sng" dirty="0">
                <a:solidFill>
                  <a:srgbClr val="1C3A63"/>
                </a:solidFill>
                <a:latin typeface="Arial" panose="020B0604020202020204" pitchFamily="34" charset="0"/>
                <a:ea typeface="+mn-lt"/>
                <a:cs typeface="Arial" panose="020B0604020202020204" pitchFamily="34" charset="0"/>
              </a:rPr>
              <a:t>https://www.2035report.com/</a:t>
            </a:r>
            <a:endParaRPr lang="en-US" sz="900" u="sng" dirty="0">
              <a:solidFill>
                <a:srgbClr val="1C3A63"/>
              </a:solidFill>
              <a:latin typeface="Arial" panose="020B0604020202020204" pitchFamily="34" charset="0"/>
              <a:cs typeface="Arial" panose="020B0604020202020204" pitchFamily="34" charset="0"/>
            </a:endParaRPr>
          </a:p>
        </p:txBody>
      </p:sp>
      <p:sp>
        <p:nvSpPr>
          <p:cNvPr id="20" name="Rectangular Callout 19">
            <a:extLst>
              <a:ext uri="{FF2B5EF4-FFF2-40B4-BE49-F238E27FC236}">
                <a16:creationId xmlns:a16="http://schemas.microsoft.com/office/drawing/2014/main" id="{65F6356A-3DA0-6A43-A73B-521B4B00DD79}"/>
              </a:ext>
            </a:extLst>
          </p:cNvPr>
          <p:cNvSpPr/>
          <p:nvPr/>
        </p:nvSpPr>
        <p:spPr>
          <a:xfrm>
            <a:off x="533885" y="2958492"/>
            <a:ext cx="3728150" cy="1282080"/>
          </a:xfrm>
          <a:prstGeom prst="wedgeRectCallout">
            <a:avLst>
              <a:gd name="adj1" fmla="val 22396"/>
              <a:gd name="adj2" fmla="val -90236"/>
            </a:avLst>
          </a:prstGeom>
          <a:solidFill>
            <a:srgbClr val="1D3661"/>
          </a:solidFill>
          <a:ln w="19050" cap="flat" cmpd="sng" algn="ctr">
            <a:noFill/>
            <a:prstDash val="solid"/>
          </a:ln>
          <a:effectLst/>
        </p:spPr>
        <p:txBody>
          <a:bodyPr rtlCol="0" anchor="ctr"/>
          <a:lstStyle/>
          <a:p>
            <a:r>
              <a:rPr lang="en-US" dirty="0">
                <a:solidFill>
                  <a:schemeClr val="bg1"/>
                </a:solidFill>
              </a:rPr>
              <a:t>Accounting for the public health costs of fossil fuels used to generate power, the costs of 90% carbon-free electricity fall far below the costs of a business-as-usual scenario</a:t>
            </a:r>
          </a:p>
        </p:txBody>
      </p:sp>
      <p:sp>
        <p:nvSpPr>
          <p:cNvPr id="16" name="Rectangular Callout 15">
            <a:extLst>
              <a:ext uri="{FF2B5EF4-FFF2-40B4-BE49-F238E27FC236}">
                <a16:creationId xmlns:a16="http://schemas.microsoft.com/office/drawing/2014/main" id="{9F9B08E0-9131-2742-8E33-DC3414385467}"/>
              </a:ext>
            </a:extLst>
          </p:cNvPr>
          <p:cNvSpPr/>
          <p:nvPr/>
        </p:nvSpPr>
        <p:spPr>
          <a:xfrm>
            <a:off x="5268617" y="2958492"/>
            <a:ext cx="3728150" cy="1282080"/>
          </a:xfrm>
          <a:prstGeom prst="wedgeRectCallout">
            <a:avLst>
              <a:gd name="adj1" fmla="val 37777"/>
              <a:gd name="adj2" fmla="val -63037"/>
            </a:avLst>
          </a:prstGeom>
          <a:solidFill>
            <a:srgbClr val="1D3661"/>
          </a:solidFill>
          <a:ln w="19050" cap="flat" cmpd="sng" algn="ctr">
            <a:noFill/>
            <a:prstDash val="solid"/>
          </a:ln>
          <a:effectLst/>
        </p:spPr>
        <p:txBody>
          <a:bodyPr rtlCol="0" anchor="ctr"/>
          <a:lstStyle/>
          <a:p>
            <a:r>
              <a:rPr lang="en-US" dirty="0">
                <a:solidFill>
                  <a:schemeClr val="bg1"/>
                </a:solidFill>
              </a:rPr>
              <a:t>Even without accounting for any external costs, 90% carbon-free electricity in 2035 would cost </a:t>
            </a:r>
            <a:r>
              <a:rPr lang="en-US" i="1" dirty="0">
                <a:solidFill>
                  <a:schemeClr val="bg1"/>
                </a:solidFill>
              </a:rPr>
              <a:t>less </a:t>
            </a:r>
            <a:r>
              <a:rPr lang="en-US" dirty="0">
                <a:solidFill>
                  <a:schemeClr val="bg1"/>
                </a:solidFill>
              </a:rPr>
              <a:t>than consumers pay today</a:t>
            </a:r>
          </a:p>
        </p:txBody>
      </p:sp>
      <p:sp>
        <p:nvSpPr>
          <p:cNvPr id="18" name="TextBox 17">
            <a:extLst>
              <a:ext uri="{FF2B5EF4-FFF2-40B4-BE49-F238E27FC236}">
                <a16:creationId xmlns:a16="http://schemas.microsoft.com/office/drawing/2014/main" id="{14429034-6297-2F48-AA46-5B88D1D331BB}"/>
              </a:ext>
            </a:extLst>
          </p:cNvPr>
          <p:cNvSpPr txBox="1"/>
          <p:nvPr/>
        </p:nvSpPr>
        <p:spPr>
          <a:xfrm>
            <a:off x="506287" y="830620"/>
            <a:ext cx="7746560" cy="338554"/>
          </a:xfrm>
          <a:prstGeom prst="rect">
            <a:avLst/>
          </a:prstGeom>
          <a:noFill/>
        </p:spPr>
        <p:txBody>
          <a:bodyPr wrap="square" rtlCol="0" anchor="ctr">
            <a:spAutoFit/>
          </a:bodyPr>
          <a:lstStyle/>
          <a:p>
            <a:r>
              <a:rPr lang="en-US" sz="1600" b="1" dirty="0">
                <a:solidFill>
                  <a:srgbClr val="1C3A63"/>
                </a:solidFill>
                <a:latin typeface="Arial"/>
                <a:cs typeface="Arial"/>
              </a:rPr>
              <a:t>Annual wholesale electricity costs | 90% carbon-free vs. “business as usual”</a:t>
            </a:r>
          </a:p>
        </p:txBody>
      </p:sp>
      <p:sp>
        <p:nvSpPr>
          <p:cNvPr id="21" name="Title 1">
            <a:extLst>
              <a:ext uri="{FF2B5EF4-FFF2-40B4-BE49-F238E27FC236}">
                <a16:creationId xmlns:a16="http://schemas.microsoft.com/office/drawing/2014/main" id="{C07EFFB1-6A8F-D64B-9690-F549E3D31CA1}"/>
              </a:ext>
            </a:extLst>
          </p:cNvPr>
          <p:cNvSpPr>
            <a:spLocks noGrp="1"/>
          </p:cNvSpPr>
          <p:nvPr>
            <p:ph type="title"/>
          </p:nvPr>
        </p:nvSpPr>
        <p:spPr>
          <a:xfrm>
            <a:off x="189560" y="191146"/>
            <a:ext cx="8954440" cy="442949"/>
          </a:xfrm>
        </p:spPr>
        <p:txBody>
          <a:bodyPr>
            <a:normAutofit fontScale="90000"/>
          </a:bodyPr>
          <a:lstStyle/>
          <a:p>
            <a:r>
              <a:rPr lang="en-US" cap="none" dirty="0"/>
              <a:t>“90% by 2035” is the new “100% by 2050”:</a:t>
            </a:r>
            <a:br>
              <a:rPr lang="en-US" cap="none" dirty="0"/>
            </a:br>
            <a:r>
              <a:rPr lang="en-US" i="1" cap="none" dirty="0"/>
              <a:t>Cost-effectiveness</a:t>
            </a:r>
            <a:r>
              <a:rPr lang="en-US" cap="none" dirty="0"/>
              <a:t> </a:t>
            </a:r>
          </a:p>
        </p:txBody>
      </p:sp>
    </p:spTree>
    <p:extLst>
      <p:ext uri="{BB962C8B-B14F-4D97-AF65-F5344CB8AC3E}">
        <p14:creationId xmlns:p14="http://schemas.microsoft.com/office/powerpoint/2010/main" val="3583614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866"/>
            <a:ext cx="9144000" cy="656333"/>
          </a:xfrm>
        </p:spPr>
        <p:txBody>
          <a:bodyPr/>
          <a:lstStyle/>
          <a:p>
            <a:r>
              <a:rPr lang="en-US" dirty="0"/>
              <a:t>Three key messages</a:t>
            </a:r>
          </a:p>
        </p:txBody>
      </p:sp>
      <p:sp>
        <p:nvSpPr>
          <p:cNvPr id="6" name="Text Placeholder 5">
            <a:extLst>
              <a:ext uri="{FF2B5EF4-FFF2-40B4-BE49-F238E27FC236}">
                <a16:creationId xmlns:a16="http://schemas.microsoft.com/office/drawing/2014/main" id="{21823CDD-4CEF-4C4C-AC9E-DFF665D916DF}"/>
              </a:ext>
            </a:extLst>
          </p:cNvPr>
          <p:cNvSpPr>
            <a:spLocks noGrp="1"/>
          </p:cNvSpPr>
          <p:nvPr>
            <p:ph type="body" sz="quarter" idx="12"/>
          </p:nvPr>
        </p:nvSpPr>
        <p:spPr/>
        <p:txBody>
          <a:bodyPr/>
          <a:lstStyle/>
          <a:p>
            <a:endParaRPr lang="en-US"/>
          </a:p>
        </p:txBody>
      </p:sp>
      <p:sp>
        <p:nvSpPr>
          <p:cNvPr id="25" name="Pentagon 24"/>
          <p:cNvSpPr/>
          <p:nvPr/>
        </p:nvSpPr>
        <p:spPr>
          <a:xfrm>
            <a:off x="108501" y="625681"/>
            <a:ext cx="2523761" cy="1010744"/>
          </a:xfrm>
          <a:prstGeom prst="homePlate">
            <a:avLst>
              <a:gd name="adj" fmla="val 4097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chemeClr val="bg1">
                    <a:lumMod val="65000"/>
                  </a:schemeClr>
                </a:solidFill>
                <a:effectLst/>
                <a:uLnTx/>
                <a:uFillTx/>
                <a:latin typeface="Arial" charset="0"/>
                <a:ea typeface="Arial" charset="0"/>
                <a:cs typeface="Arial" charset="0"/>
                <a:sym typeface="Arial"/>
                <a:rtl val="0"/>
              </a:rPr>
              <a:t>The 2020s will be the decade of clean energy</a:t>
            </a:r>
          </a:p>
        </p:txBody>
      </p:sp>
      <p:sp>
        <p:nvSpPr>
          <p:cNvPr id="27" name="TextBox 26"/>
          <p:cNvSpPr txBox="1"/>
          <p:nvPr/>
        </p:nvSpPr>
        <p:spPr>
          <a:xfrm>
            <a:off x="2632262" y="549564"/>
            <a:ext cx="6511738" cy="1246495"/>
          </a:xfrm>
          <a:prstGeom prst="rect">
            <a:avLst/>
          </a:prstGeom>
          <a:noFill/>
        </p:spPr>
        <p:txBody>
          <a:bodyPr wrap="square" rtlCol="0">
            <a:spAutoFit/>
          </a:bodyPr>
          <a:lstStyle/>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chemeClr val="bg1">
                    <a:lumMod val="65000"/>
                  </a:schemeClr>
                </a:solidFill>
                <a:effectLst/>
                <a:uLnTx/>
                <a:uFillTx/>
                <a:latin typeface="Arial" charset="0"/>
                <a:ea typeface="Arial" charset="0"/>
                <a:cs typeface="Arial" charset="0"/>
                <a:sym typeface="Arial"/>
                <a:rtl val="0"/>
              </a:rPr>
              <a:t>Clean energy technologies (wind, solar, and batteries) have fallen in price to the point where they beat all other forms of generation.</a:t>
            </a: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0" cap="none" spc="0" normalizeH="0" baseline="0" noProof="0" dirty="0">
              <a:ln>
                <a:noFill/>
              </a:ln>
              <a:solidFill>
                <a:schemeClr val="bg1">
                  <a:lumMod val="65000"/>
                </a:schemeClr>
              </a:solidFill>
              <a:effectLst/>
              <a:uLnTx/>
              <a:uFillTx/>
              <a:latin typeface="Arial" charset="0"/>
              <a:ea typeface="Arial" charset="0"/>
              <a:cs typeface="Arial" charset="0"/>
              <a:sym typeface="Arial"/>
              <a:rtl val="0"/>
            </a:endParaRP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chemeClr val="bg1">
                    <a:lumMod val="65000"/>
                  </a:schemeClr>
                </a:solidFill>
                <a:effectLst/>
                <a:uLnTx/>
                <a:uFillTx/>
                <a:latin typeface="Arial" charset="0"/>
                <a:ea typeface="Arial" charset="0"/>
                <a:cs typeface="Arial" charset="0"/>
                <a:sym typeface="Arial"/>
                <a:rtl val="0"/>
              </a:rPr>
              <a:t>Combinations of clean energy resources can now cost-effectively provide all energy and reliability services provided by gas plants. </a:t>
            </a:r>
          </a:p>
        </p:txBody>
      </p:sp>
      <p:sp>
        <p:nvSpPr>
          <p:cNvPr id="30" name="TextBox 29"/>
          <p:cNvSpPr txBox="1"/>
          <p:nvPr/>
        </p:nvSpPr>
        <p:spPr>
          <a:xfrm>
            <a:off x="2632261" y="1900051"/>
            <a:ext cx="6511739" cy="1246495"/>
          </a:xfrm>
          <a:prstGeom prst="rect">
            <a:avLst/>
          </a:prstGeom>
          <a:noFill/>
        </p:spPr>
        <p:txBody>
          <a:bodyPr wrap="square" rtlCol="0">
            <a:spAutoFit/>
          </a:bodyPr>
          <a:lstStyle/>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chemeClr val="bg1">
                    <a:lumMod val="65000"/>
                  </a:schemeClr>
                </a:solidFill>
                <a:effectLst/>
                <a:uLnTx/>
                <a:uFillTx/>
                <a:latin typeface="Arial" charset="0"/>
                <a:ea typeface="Arial" charset="0"/>
                <a:cs typeface="Arial" charset="0"/>
                <a:sym typeface="Arial"/>
                <a:rtl val="0"/>
              </a:rPr>
              <a:t>Though “100% by 2050” targets are the </a:t>
            </a:r>
            <a:r>
              <a:rPr kumimoji="0" lang="en-US" sz="1500" b="0" i="1" u="none" strike="noStrike" kern="0" cap="none" spc="0" normalizeH="0" baseline="0" noProof="0" dirty="0">
                <a:ln>
                  <a:noFill/>
                </a:ln>
                <a:solidFill>
                  <a:schemeClr val="bg1">
                    <a:lumMod val="65000"/>
                  </a:schemeClr>
                </a:solidFill>
                <a:effectLst/>
                <a:uLnTx/>
                <a:uFillTx/>
                <a:latin typeface="Arial" charset="0"/>
                <a:ea typeface="Arial" charset="0"/>
                <a:cs typeface="Arial" charset="0"/>
                <a:sym typeface="Arial"/>
                <a:rtl val="0"/>
              </a:rPr>
              <a:t>de facto</a:t>
            </a:r>
            <a:r>
              <a:rPr kumimoji="0" lang="en-US" sz="1500" b="0" i="0" u="none" strike="noStrike" kern="0" cap="none" spc="0" normalizeH="0" baseline="0" noProof="0" dirty="0">
                <a:ln>
                  <a:noFill/>
                </a:ln>
                <a:solidFill>
                  <a:schemeClr val="bg1">
                    <a:lumMod val="65000"/>
                  </a:schemeClr>
                </a:solidFill>
                <a:effectLst/>
                <a:uLnTx/>
                <a:uFillTx/>
                <a:latin typeface="Arial" charset="0"/>
                <a:ea typeface="Arial" charset="0"/>
                <a:cs typeface="Arial" charset="0"/>
                <a:sym typeface="Arial"/>
                <a:rtl val="0"/>
              </a:rPr>
              <a:t> standard, questions remain about feasibility, costs, and near-term carbon reductions.</a:t>
            </a: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0" cap="none" spc="0" normalizeH="0" baseline="0" noProof="0" dirty="0">
              <a:ln>
                <a:noFill/>
              </a:ln>
              <a:solidFill>
                <a:schemeClr val="bg1">
                  <a:lumMod val="65000"/>
                </a:schemeClr>
              </a:solidFill>
              <a:effectLst/>
              <a:uLnTx/>
              <a:uFillTx/>
              <a:latin typeface="Arial" charset="0"/>
              <a:ea typeface="Arial" charset="0"/>
              <a:cs typeface="Arial" charset="0"/>
              <a:sym typeface="Arial"/>
              <a:rtl val="0"/>
            </a:endParaRP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chemeClr val="bg1">
                    <a:lumMod val="65000"/>
                  </a:schemeClr>
                </a:solidFill>
                <a:effectLst/>
                <a:uLnTx/>
                <a:uFillTx/>
                <a:latin typeface="Arial" charset="0"/>
                <a:ea typeface="Arial" charset="0"/>
                <a:cs typeface="Arial" charset="0"/>
                <a:sym typeface="Arial"/>
                <a:rtl val="0"/>
              </a:rPr>
              <a:t>In the near term, today’s clean energy costs mean that achieving 90% carbon-free energy by 2035 is achievable, reliable, and cost-effective.</a:t>
            </a:r>
          </a:p>
        </p:txBody>
      </p:sp>
      <p:sp>
        <p:nvSpPr>
          <p:cNvPr id="16" name="Pentagon 15"/>
          <p:cNvSpPr/>
          <p:nvPr/>
        </p:nvSpPr>
        <p:spPr>
          <a:xfrm>
            <a:off x="108501" y="1969474"/>
            <a:ext cx="2523761" cy="1014984"/>
          </a:xfrm>
          <a:prstGeom prst="homePlate">
            <a:avLst>
              <a:gd name="adj" fmla="val 4092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chemeClr val="bg1">
                    <a:lumMod val="65000"/>
                  </a:schemeClr>
                </a:solidFill>
                <a:effectLst/>
                <a:uLnTx/>
                <a:uFillTx/>
                <a:latin typeface="Arial" charset="0"/>
                <a:ea typeface="Arial" charset="0"/>
                <a:cs typeface="Arial" charset="0"/>
                <a:sym typeface="Arial"/>
                <a:rtl val="0"/>
              </a:rPr>
              <a:t>Cost declines create new opportunities for utilities and policymakers</a:t>
            </a:r>
          </a:p>
        </p:txBody>
      </p:sp>
      <p:sp>
        <p:nvSpPr>
          <p:cNvPr id="8" name="Pentagon 7">
            <a:extLst>
              <a:ext uri="{FF2B5EF4-FFF2-40B4-BE49-F238E27FC236}">
                <a16:creationId xmlns:a16="http://schemas.microsoft.com/office/drawing/2014/main" id="{1E93162C-DE58-BB40-AB05-4958C5CA1771}"/>
              </a:ext>
            </a:extLst>
          </p:cNvPr>
          <p:cNvSpPr/>
          <p:nvPr/>
        </p:nvSpPr>
        <p:spPr>
          <a:xfrm>
            <a:off x="108501" y="3317507"/>
            <a:ext cx="2523761" cy="1014984"/>
          </a:xfrm>
          <a:prstGeom prst="homePlate">
            <a:avLst>
              <a:gd name="adj" fmla="val 4092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rial" charset="0"/>
                <a:ea typeface="Arial" charset="0"/>
                <a:cs typeface="Arial" charset="0"/>
                <a:sym typeface="Arial"/>
                <a:rtl val="0"/>
              </a:rPr>
              <a:t>Ignoring clean energy trends creates stranded cost risks for consumers</a:t>
            </a:r>
          </a:p>
        </p:txBody>
      </p:sp>
      <p:sp>
        <p:nvSpPr>
          <p:cNvPr id="9" name="TextBox 8">
            <a:extLst>
              <a:ext uri="{FF2B5EF4-FFF2-40B4-BE49-F238E27FC236}">
                <a16:creationId xmlns:a16="http://schemas.microsoft.com/office/drawing/2014/main" id="{9D7582C0-90E6-2C4C-A80E-89857BE5BB80}"/>
              </a:ext>
            </a:extLst>
          </p:cNvPr>
          <p:cNvSpPr txBox="1"/>
          <p:nvPr/>
        </p:nvSpPr>
        <p:spPr>
          <a:xfrm>
            <a:off x="2632261" y="3250538"/>
            <a:ext cx="6511739" cy="1246495"/>
          </a:xfrm>
          <a:prstGeom prst="rect">
            <a:avLst/>
          </a:prstGeom>
          <a:noFill/>
        </p:spPr>
        <p:txBody>
          <a:bodyPr wrap="square" rtlCol="0">
            <a:spAutoFit/>
          </a:bodyPr>
          <a:lstStyle/>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000000"/>
                </a:solidFill>
                <a:effectLst/>
                <a:uLnTx/>
                <a:uFillTx/>
                <a:latin typeface="Arial" charset="0"/>
                <a:ea typeface="Arial" charset="0"/>
                <a:cs typeface="Arial" charset="0"/>
                <a:sym typeface="Arial"/>
                <a:rtl val="0"/>
              </a:rPr>
              <a:t>Competitive market trends illustrate near-term business case for clean energy and stranded cost risk of new gas-fired power plants.</a:t>
            </a: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0" cap="none" spc="0" normalizeH="0" baseline="0" noProof="0" dirty="0">
              <a:ln>
                <a:noFill/>
              </a:ln>
              <a:solidFill>
                <a:srgbClr val="000000"/>
              </a:solidFill>
              <a:effectLst/>
              <a:uLnTx/>
              <a:uFillTx/>
              <a:latin typeface="Arial" charset="0"/>
              <a:ea typeface="Arial" charset="0"/>
              <a:cs typeface="Arial" charset="0"/>
              <a:sym typeface="Arial"/>
              <a:rtl val="0"/>
            </a:endParaRP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000000"/>
                </a:solidFill>
                <a:effectLst/>
                <a:uLnTx/>
                <a:uFillTx/>
                <a:latin typeface="Arial" charset="0"/>
                <a:ea typeface="Arial" charset="0"/>
                <a:cs typeface="Arial" charset="0"/>
                <a:sym typeface="Arial"/>
                <a:rtl val="0"/>
              </a:rPr>
              <a:t>Policymakers and regulators of monopoly utilities can avoid stranded cost risk by requiring competitive, all-source procurement practices.</a:t>
            </a:r>
          </a:p>
        </p:txBody>
      </p:sp>
      <p:cxnSp>
        <p:nvCxnSpPr>
          <p:cNvPr id="11" name="Straight Connector 10">
            <a:extLst>
              <a:ext uri="{FF2B5EF4-FFF2-40B4-BE49-F238E27FC236}">
                <a16:creationId xmlns:a16="http://schemas.microsoft.com/office/drawing/2014/main" id="{5D4DD22C-CB66-4842-BA43-C476E6DF5AF8}"/>
              </a:ext>
            </a:extLst>
          </p:cNvPr>
          <p:cNvCxnSpPr/>
          <p:nvPr/>
        </p:nvCxnSpPr>
        <p:spPr>
          <a:xfrm>
            <a:off x="643180" y="1827055"/>
            <a:ext cx="8183105" cy="0"/>
          </a:xfrm>
          <a:prstGeom prst="line">
            <a:avLst/>
          </a:prstGeom>
          <a:ln w="19050" cmpd="sng">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0E211FA0-C862-DB4C-A0D8-799E3B2D1507}"/>
              </a:ext>
            </a:extLst>
          </p:cNvPr>
          <p:cNvCxnSpPr/>
          <p:nvPr/>
        </p:nvCxnSpPr>
        <p:spPr>
          <a:xfrm>
            <a:off x="643180" y="3190906"/>
            <a:ext cx="8183105" cy="0"/>
          </a:xfrm>
          <a:prstGeom prst="line">
            <a:avLst/>
          </a:prstGeom>
          <a:ln w="19050" cmpd="sng">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74838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93F2327-FEC1-ED4C-A6DF-BFD279EB0071}"/>
              </a:ext>
            </a:extLst>
          </p:cNvPr>
          <p:cNvSpPr>
            <a:spLocks noGrp="1"/>
          </p:cNvSpPr>
          <p:nvPr>
            <p:ph type="title"/>
          </p:nvPr>
        </p:nvSpPr>
        <p:spPr/>
        <p:txBody>
          <a:bodyPr/>
          <a:lstStyle/>
          <a:p>
            <a:r>
              <a:rPr lang="en-US" dirty="0"/>
              <a:t>Competitive US markets are already showing the business case for clean energy vs. new gas-fired capacity</a:t>
            </a:r>
          </a:p>
        </p:txBody>
      </p:sp>
      <p:pic>
        <p:nvPicPr>
          <p:cNvPr id="6" name="Picture 5">
            <a:extLst>
              <a:ext uri="{FF2B5EF4-FFF2-40B4-BE49-F238E27FC236}">
                <a16:creationId xmlns:a16="http://schemas.microsoft.com/office/drawing/2014/main" id="{9D83C2AC-AC72-F948-83C1-F6FCE6C4E460}"/>
              </a:ext>
            </a:extLst>
          </p:cNvPr>
          <p:cNvPicPr>
            <a:picLocks noChangeAspect="1"/>
          </p:cNvPicPr>
          <p:nvPr/>
        </p:nvPicPr>
        <p:blipFill rotWithShape="1">
          <a:blip r:embed="rId2"/>
          <a:srcRect t="7402"/>
          <a:stretch/>
        </p:blipFill>
        <p:spPr>
          <a:xfrm>
            <a:off x="-77492" y="1232114"/>
            <a:ext cx="5906417" cy="3394129"/>
          </a:xfrm>
          <a:prstGeom prst="rect">
            <a:avLst/>
          </a:prstGeom>
        </p:spPr>
      </p:pic>
      <p:sp>
        <p:nvSpPr>
          <p:cNvPr id="7" name="TextBox 6">
            <a:extLst>
              <a:ext uri="{FF2B5EF4-FFF2-40B4-BE49-F238E27FC236}">
                <a16:creationId xmlns:a16="http://schemas.microsoft.com/office/drawing/2014/main" id="{3784E854-A784-EE40-9412-B3D24BCAE8E3}"/>
              </a:ext>
            </a:extLst>
          </p:cNvPr>
          <p:cNvSpPr txBox="1"/>
          <p:nvPr/>
        </p:nvSpPr>
        <p:spPr>
          <a:xfrm>
            <a:off x="1019708" y="4757634"/>
            <a:ext cx="6861179" cy="369332"/>
          </a:xfrm>
          <a:prstGeom prst="rect">
            <a:avLst/>
          </a:prstGeom>
          <a:noFill/>
        </p:spPr>
        <p:txBody>
          <a:bodyPr wrap="square" rtlCol="0" anchor="t">
            <a:spAutoFit/>
          </a:bodyPr>
          <a:lstStyle/>
          <a:p>
            <a:r>
              <a:rPr lang="en-US" sz="900" b="1" dirty="0">
                <a:solidFill>
                  <a:srgbClr val="1C3A63"/>
                </a:solidFill>
              </a:rPr>
              <a:t>Source: </a:t>
            </a:r>
            <a:r>
              <a:rPr lang="en-US" sz="900" dirty="0">
                <a:solidFill>
                  <a:srgbClr val="1C3A63"/>
                </a:solidFill>
                <a:latin typeface="Arial" panose="020B0604020202020204" pitchFamily="34" charset="0"/>
                <a:cs typeface="Arial" panose="020B0604020202020204" pitchFamily="34" charset="0"/>
              </a:rPr>
              <a:t>RMI analysis of ERCOT and PJM interconnection queue data, 2018-2020, and EIA data on new capacity additions; </a:t>
            </a:r>
            <a:r>
              <a:rPr lang="en-US" sz="900" dirty="0">
                <a:solidFill>
                  <a:srgbClr val="1C3A63"/>
                </a:solidFill>
                <a:latin typeface="Arial" panose="020B0604020202020204" pitchFamily="34" charset="0"/>
                <a:cs typeface="Arial" panose="020B0604020202020204" pitchFamily="34" charset="0"/>
                <a:hlinkClick r:id="rId3"/>
              </a:rPr>
              <a:t>https://rmi.org/clean-energy-is-canceling-gas-plants/</a:t>
            </a:r>
            <a:r>
              <a:rPr lang="en-US" sz="900" dirty="0">
                <a:solidFill>
                  <a:srgbClr val="1C3A63"/>
                </a:solidFill>
                <a:latin typeface="Arial" panose="020B0604020202020204" pitchFamily="34" charset="0"/>
                <a:cs typeface="Arial" panose="020B0604020202020204" pitchFamily="34" charset="0"/>
              </a:rPr>
              <a:t> </a:t>
            </a:r>
            <a:endParaRPr lang="en-US" sz="900" u="sng" dirty="0">
              <a:solidFill>
                <a:srgbClr val="1C3A63"/>
              </a:solidFill>
              <a:latin typeface="Arial" panose="020B0604020202020204" pitchFamily="34" charset="0"/>
              <a:cs typeface="Arial" panose="020B0604020202020204" pitchFamily="34" charset="0"/>
            </a:endParaRPr>
          </a:p>
        </p:txBody>
      </p:sp>
      <p:sp>
        <p:nvSpPr>
          <p:cNvPr id="11" name="Rectangular Callout 10">
            <a:extLst>
              <a:ext uri="{FF2B5EF4-FFF2-40B4-BE49-F238E27FC236}">
                <a16:creationId xmlns:a16="http://schemas.microsoft.com/office/drawing/2014/main" id="{6EEF8939-F787-3F48-BDE5-78786B24A90B}"/>
              </a:ext>
            </a:extLst>
          </p:cNvPr>
          <p:cNvSpPr/>
          <p:nvPr/>
        </p:nvSpPr>
        <p:spPr>
          <a:xfrm>
            <a:off x="5912603" y="889719"/>
            <a:ext cx="3014422" cy="3736524"/>
          </a:xfrm>
          <a:prstGeom prst="wedgeRectCallout">
            <a:avLst>
              <a:gd name="adj1" fmla="val -58324"/>
              <a:gd name="adj2" fmla="val -14073"/>
            </a:avLst>
          </a:prstGeom>
          <a:solidFill>
            <a:srgbClr val="1D3661"/>
          </a:solidFill>
          <a:ln w="19050" cap="flat" cmpd="sng" algn="ctr">
            <a:noFill/>
            <a:prstDash val="solid"/>
          </a:ln>
          <a:effectLst/>
        </p:spPr>
        <p:txBody>
          <a:bodyPr rtlCol="0" anchor="ctr"/>
          <a:lstStyle/>
          <a:p>
            <a:pPr marL="285750" indent="-285750">
              <a:buFont typeface="Arial" panose="020B0604020202020204" pitchFamily="34" charset="0"/>
              <a:buChar char="•"/>
            </a:pPr>
            <a:r>
              <a:rPr lang="en-US" dirty="0">
                <a:solidFill>
                  <a:schemeClr val="bg1"/>
                </a:solidFill>
              </a:rPr>
              <a:t>Power plant developers in ERCOT and PJM, the two most competitive electricity markets, make investments based on expected returns, not regulated cost recovery, and in the absence of any climate policy.</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Since 2018, the interconnection queue for clean energy has </a:t>
            </a:r>
            <a:r>
              <a:rPr lang="en-US" u="sng" dirty="0">
                <a:solidFill>
                  <a:schemeClr val="bg1"/>
                </a:solidFill>
              </a:rPr>
              <a:t>doubled</a:t>
            </a:r>
            <a:r>
              <a:rPr lang="en-US" dirty="0">
                <a:solidFill>
                  <a:schemeClr val="bg1"/>
                </a:solidFill>
              </a:rPr>
              <a:t>, even as ~36 GW of gas projects have been cancelled.</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Clean energy now makes up 10x the expected capacity of new gas in these markets.</a:t>
            </a:r>
          </a:p>
        </p:txBody>
      </p:sp>
      <p:sp>
        <p:nvSpPr>
          <p:cNvPr id="12" name="TextBox 11">
            <a:extLst>
              <a:ext uri="{FF2B5EF4-FFF2-40B4-BE49-F238E27FC236}">
                <a16:creationId xmlns:a16="http://schemas.microsoft.com/office/drawing/2014/main" id="{CC92E861-9FCE-A849-BBFD-B61BE17C5845}"/>
              </a:ext>
            </a:extLst>
          </p:cNvPr>
          <p:cNvSpPr txBox="1"/>
          <p:nvPr/>
        </p:nvSpPr>
        <p:spPr>
          <a:xfrm rot="16200000">
            <a:off x="-286225" y="2799271"/>
            <a:ext cx="1099394" cy="276999"/>
          </a:xfrm>
          <a:prstGeom prst="rect">
            <a:avLst/>
          </a:prstGeom>
          <a:noFill/>
        </p:spPr>
        <p:txBody>
          <a:bodyPr wrap="square" rtlCol="0">
            <a:spAutoFit/>
          </a:bodyPr>
          <a:lstStyle/>
          <a:p>
            <a:pPr algn="ctr">
              <a:buSzPct val="130000"/>
            </a:pPr>
            <a:r>
              <a:rPr lang="en-US" sz="1200" dirty="0">
                <a:solidFill>
                  <a:srgbClr val="FFC000"/>
                </a:solidFill>
                <a:latin typeface="+mn-lt"/>
              </a:rPr>
              <a:t>Clean energy</a:t>
            </a:r>
          </a:p>
        </p:txBody>
      </p:sp>
      <p:sp>
        <p:nvSpPr>
          <p:cNvPr id="13" name="TextBox 12">
            <a:extLst>
              <a:ext uri="{FF2B5EF4-FFF2-40B4-BE49-F238E27FC236}">
                <a16:creationId xmlns:a16="http://schemas.microsoft.com/office/drawing/2014/main" id="{0712E9A6-FC39-5848-9E9D-30D9C3071311}"/>
              </a:ext>
            </a:extLst>
          </p:cNvPr>
          <p:cNvSpPr txBox="1"/>
          <p:nvPr/>
        </p:nvSpPr>
        <p:spPr>
          <a:xfrm rot="16200000">
            <a:off x="23741" y="3720088"/>
            <a:ext cx="479460" cy="276999"/>
          </a:xfrm>
          <a:prstGeom prst="rect">
            <a:avLst/>
          </a:prstGeom>
          <a:noFill/>
        </p:spPr>
        <p:txBody>
          <a:bodyPr wrap="square" rtlCol="0">
            <a:spAutoFit/>
          </a:bodyPr>
          <a:lstStyle/>
          <a:p>
            <a:pPr>
              <a:buSzPct val="130000"/>
            </a:pPr>
            <a:r>
              <a:rPr lang="en-US" sz="1200" dirty="0">
                <a:solidFill>
                  <a:srgbClr val="ED7D31"/>
                </a:solidFill>
                <a:latin typeface="+mn-lt"/>
              </a:rPr>
              <a:t>Gas</a:t>
            </a:r>
          </a:p>
        </p:txBody>
      </p:sp>
      <p:sp>
        <p:nvSpPr>
          <p:cNvPr id="14" name="TextBox 13">
            <a:extLst>
              <a:ext uri="{FF2B5EF4-FFF2-40B4-BE49-F238E27FC236}">
                <a16:creationId xmlns:a16="http://schemas.microsoft.com/office/drawing/2014/main" id="{B77C69EC-47DA-B74E-AE90-5329D4375608}"/>
              </a:ext>
            </a:extLst>
          </p:cNvPr>
          <p:cNvSpPr txBox="1"/>
          <p:nvPr/>
        </p:nvSpPr>
        <p:spPr>
          <a:xfrm>
            <a:off x="124971" y="902314"/>
            <a:ext cx="5314934" cy="584775"/>
          </a:xfrm>
          <a:prstGeom prst="rect">
            <a:avLst/>
          </a:prstGeom>
          <a:noFill/>
        </p:spPr>
        <p:txBody>
          <a:bodyPr wrap="square" rtlCol="0" anchor="ctr">
            <a:spAutoFit/>
          </a:bodyPr>
          <a:lstStyle/>
          <a:p>
            <a:r>
              <a:rPr lang="en-US" sz="1600" b="1" dirty="0">
                <a:solidFill>
                  <a:srgbClr val="1C3A63"/>
                </a:solidFill>
                <a:latin typeface="Arial"/>
                <a:cs typeface="Arial"/>
              </a:rPr>
              <a:t>Evolution of interconnection queues in competitive electricity markets, 2018-2020</a:t>
            </a:r>
          </a:p>
        </p:txBody>
      </p:sp>
    </p:spTree>
    <p:extLst>
      <p:ext uri="{BB962C8B-B14F-4D97-AF65-F5344CB8AC3E}">
        <p14:creationId xmlns:p14="http://schemas.microsoft.com/office/powerpoint/2010/main" val="1023158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a:extLst>
              <a:ext uri="{FF2B5EF4-FFF2-40B4-BE49-F238E27FC236}">
                <a16:creationId xmlns:a16="http://schemas.microsoft.com/office/drawing/2014/main" id="{7C1331F0-0A96-1543-9882-5220E2BF4FB4}"/>
              </a:ext>
            </a:extLst>
          </p:cNvPr>
          <p:cNvGraphicFramePr>
            <a:graphicFrameLocks/>
          </p:cNvGraphicFramePr>
          <p:nvPr>
            <p:extLst>
              <p:ext uri="{D42A27DB-BD31-4B8C-83A1-F6EECF244321}">
                <p14:modId xmlns:p14="http://schemas.microsoft.com/office/powerpoint/2010/main" val="2206576795"/>
              </p:ext>
            </p:extLst>
          </p:nvPr>
        </p:nvGraphicFramePr>
        <p:xfrm>
          <a:off x="161144" y="1472338"/>
          <a:ext cx="4901623" cy="3285295"/>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7">
            <a:extLst>
              <a:ext uri="{FF2B5EF4-FFF2-40B4-BE49-F238E27FC236}">
                <a16:creationId xmlns:a16="http://schemas.microsoft.com/office/drawing/2014/main" id="{B93F2327-FEC1-ED4C-A6DF-BFD279EB0071}"/>
              </a:ext>
            </a:extLst>
          </p:cNvPr>
          <p:cNvSpPr>
            <a:spLocks noGrp="1"/>
          </p:cNvSpPr>
          <p:nvPr>
            <p:ph type="title"/>
          </p:nvPr>
        </p:nvSpPr>
        <p:spPr/>
        <p:txBody>
          <a:bodyPr/>
          <a:lstStyle/>
          <a:p>
            <a:r>
              <a:rPr lang="en-US" dirty="0"/>
              <a:t>Investors recognize the stranded cost risks of new gas-fired power plants that will soon be out-competed by clean energy</a:t>
            </a:r>
          </a:p>
        </p:txBody>
      </p:sp>
      <p:sp>
        <p:nvSpPr>
          <p:cNvPr id="7" name="TextBox 6">
            <a:extLst>
              <a:ext uri="{FF2B5EF4-FFF2-40B4-BE49-F238E27FC236}">
                <a16:creationId xmlns:a16="http://schemas.microsoft.com/office/drawing/2014/main" id="{3784E854-A784-EE40-9412-B3D24BCAE8E3}"/>
              </a:ext>
            </a:extLst>
          </p:cNvPr>
          <p:cNvSpPr txBox="1"/>
          <p:nvPr/>
        </p:nvSpPr>
        <p:spPr>
          <a:xfrm>
            <a:off x="1019708" y="4757634"/>
            <a:ext cx="6861179" cy="230832"/>
          </a:xfrm>
          <a:prstGeom prst="rect">
            <a:avLst/>
          </a:prstGeom>
          <a:noFill/>
        </p:spPr>
        <p:txBody>
          <a:bodyPr wrap="square" rtlCol="0" anchor="t">
            <a:spAutoFit/>
          </a:bodyPr>
          <a:lstStyle/>
          <a:p>
            <a:r>
              <a:rPr lang="en-US" sz="900" b="1" dirty="0">
                <a:solidFill>
                  <a:srgbClr val="1C3A63"/>
                </a:solidFill>
              </a:rPr>
              <a:t>Source: </a:t>
            </a:r>
            <a:r>
              <a:rPr lang="en-US" sz="900" dirty="0">
                <a:solidFill>
                  <a:srgbClr val="1C3A63"/>
                </a:solidFill>
              </a:rPr>
              <a:t>2019</a:t>
            </a:r>
            <a:r>
              <a:rPr lang="en-US" sz="900" b="1" dirty="0">
                <a:solidFill>
                  <a:srgbClr val="1C3A63"/>
                </a:solidFill>
              </a:rPr>
              <a:t> </a:t>
            </a:r>
            <a:r>
              <a:rPr lang="en-US" sz="900" dirty="0">
                <a:solidFill>
                  <a:srgbClr val="1C3A63"/>
                </a:solidFill>
                <a:latin typeface="Arial" panose="020B0604020202020204" pitchFamily="34" charset="0"/>
                <a:cs typeface="Arial" panose="020B0604020202020204" pitchFamily="34" charset="0"/>
              </a:rPr>
              <a:t>RMI analysis (</a:t>
            </a:r>
            <a:r>
              <a:rPr lang="en-US" sz="900" dirty="0">
                <a:solidFill>
                  <a:srgbClr val="1C3A63"/>
                </a:solidFill>
                <a:latin typeface="Arial" panose="020B0604020202020204" pitchFamily="34" charset="0"/>
                <a:cs typeface="Arial" panose="020B0604020202020204" pitchFamily="34" charset="0"/>
                <a:hlinkClick r:id="rId3"/>
              </a:rPr>
              <a:t>www.rmi.org/cep-reports</a:t>
            </a:r>
            <a:r>
              <a:rPr lang="en-US" sz="900" dirty="0">
                <a:solidFill>
                  <a:srgbClr val="1C3A63"/>
                </a:solidFill>
                <a:latin typeface="Arial" panose="020B0604020202020204" pitchFamily="34" charset="0"/>
                <a:cs typeface="Arial" panose="020B0604020202020204" pitchFamily="34" charset="0"/>
              </a:rPr>
              <a:t>), updated with NREL ATB 2020 data</a:t>
            </a:r>
            <a:endParaRPr lang="en-US" sz="900" u="sng" dirty="0">
              <a:solidFill>
                <a:srgbClr val="1C3A63"/>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77C69EC-47DA-B74E-AE90-5329D4375608}"/>
              </a:ext>
            </a:extLst>
          </p:cNvPr>
          <p:cNvSpPr txBox="1"/>
          <p:nvPr/>
        </p:nvSpPr>
        <p:spPr>
          <a:xfrm>
            <a:off x="216976" y="1036147"/>
            <a:ext cx="5036948" cy="438582"/>
          </a:xfrm>
          <a:prstGeom prst="rect">
            <a:avLst/>
          </a:prstGeom>
          <a:noFill/>
        </p:spPr>
        <p:txBody>
          <a:bodyPr wrap="square" rtlCol="0" anchor="ctr">
            <a:spAutoFit/>
          </a:bodyPr>
          <a:lstStyle/>
          <a:p>
            <a:r>
              <a:rPr lang="en-US" sz="1200" b="1" dirty="0">
                <a:solidFill>
                  <a:srgbClr val="1C3A63"/>
                </a:solidFill>
              </a:rPr>
              <a:t>Historic and projected costs of clean energy vs. gas plants</a:t>
            </a:r>
          </a:p>
          <a:p>
            <a:r>
              <a:rPr lang="en-US" sz="1050" b="1" i="1" dirty="0">
                <a:solidFill>
                  <a:srgbClr val="1C3A63"/>
                </a:solidFill>
              </a:rPr>
              <a:t>Example: typical Northeast US plant</a:t>
            </a:r>
          </a:p>
        </p:txBody>
      </p:sp>
      <p:sp>
        <p:nvSpPr>
          <p:cNvPr id="15" name="TextBox 14">
            <a:extLst>
              <a:ext uri="{FF2B5EF4-FFF2-40B4-BE49-F238E27FC236}">
                <a16:creationId xmlns:a16="http://schemas.microsoft.com/office/drawing/2014/main" id="{94A942EB-317C-5345-AC3C-ED6D75274FBF}"/>
              </a:ext>
            </a:extLst>
          </p:cNvPr>
          <p:cNvSpPr txBox="1"/>
          <p:nvPr/>
        </p:nvSpPr>
        <p:spPr>
          <a:xfrm>
            <a:off x="4951709" y="1108129"/>
            <a:ext cx="4045058" cy="830997"/>
          </a:xfrm>
          <a:prstGeom prst="rect">
            <a:avLst/>
          </a:prstGeom>
          <a:noFill/>
        </p:spPr>
        <p:txBody>
          <a:bodyPr wrap="square" rtlCol="0">
            <a:spAutoFit/>
          </a:bodyPr>
          <a:lstStyle/>
          <a:p>
            <a:pPr algn="l">
              <a:buSzPct val="130000"/>
            </a:pPr>
            <a:r>
              <a:rPr lang="en-US" sz="1600" dirty="0">
                <a:latin typeface="+mn-lt"/>
              </a:rPr>
              <a:t>Since 2010, the cost to build a portfolio of clean energy resources that can displace a gas plant has fallen &gt;80%</a:t>
            </a:r>
          </a:p>
        </p:txBody>
      </p:sp>
      <p:sp>
        <p:nvSpPr>
          <p:cNvPr id="16" name="Right Brace 15">
            <a:extLst>
              <a:ext uri="{FF2B5EF4-FFF2-40B4-BE49-F238E27FC236}">
                <a16:creationId xmlns:a16="http://schemas.microsoft.com/office/drawing/2014/main" id="{397DCDC6-8EDF-7A42-A15A-A0F4DD5BF402}"/>
              </a:ext>
            </a:extLst>
          </p:cNvPr>
          <p:cNvSpPr/>
          <p:nvPr/>
        </p:nvSpPr>
        <p:spPr>
          <a:xfrm>
            <a:off x="1881281" y="1803856"/>
            <a:ext cx="287127" cy="1760754"/>
          </a:xfrm>
          <a:prstGeom prst="rightBrace">
            <a:avLst>
              <a:gd name="adj1" fmla="val 8333"/>
              <a:gd name="adj2" fmla="val 9070"/>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F48E0EDF-7C24-844B-A7C3-6B5D60E09BC6}"/>
              </a:ext>
            </a:extLst>
          </p:cNvPr>
          <p:cNvCxnSpPr>
            <a:cxnSpLocks/>
          </p:cNvCxnSpPr>
          <p:nvPr/>
        </p:nvCxnSpPr>
        <p:spPr>
          <a:xfrm flipV="1">
            <a:off x="2169763" y="1546875"/>
            <a:ext cx="2781946" cy="415498"/>
          </a:xfrm>
          <a:prstGeom prst="line">
            <a:avLst/>
          </a:prstGeom>
          <a:ln w="19050" cmpd="sng">
            <a:solidFill>
              <a:schemeClr val="bg1">
                <a:lumMod val="6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91C6C78B-9A07-5747-8E22-8FDD41C43990}"/>
              </a:ext>
            </a:extLst>
          </p:cNvPr>
          <p:cNvSpPr txBox="1"/>
          <p:nvPr/>
        </p:nvSpPr>
        <p:spPr>
          <a:xfrm>
            <a:off x="4951709" y="2084522"/>
            <a:ext cx="4045058" cy="830997"/>
          </a:xfrm>
          <a:prstGeom prst="rect">
            <a:avLst/>
          </a:prstGeom>
          <a:noFill/>
        </p:spPr>
        <p:txBody>
          <a:bodyPr wrap="square" rtlCol="0">
            <a:spAutoFit/>
          </a:bodyPr>
          <a:lstStyle/>
          <a:p>
            <a:pPr algn="l">
              <a:buSzPct val="130000"/>
            </a:pPr>
            <a:r>
              <a:rPr lang="en-US" sz="1600" dirty="0">
                <a:latin typeface="+mn-lt"/>
              </a:rPr>
              <a:t>2020 is a tipping point: combinations of clean energy resources are now less costly than an equivalent gas plant</a:t>
            </a:r>
          </a:p>
        </p:txBody>
      </p:sp>
      <p:cxnSp>
        <p:nvCxnSpPr>
          <p:cNvPr id="20" name="Straight Connector 19">
            <a:extLst>
              <a:ext uri="{FF2B5EF4-FFF2-40B4-BE49-F238E27FC236}">
                <a16:creationId xmlns:a16="http://schemas.microsoft.com/office/drawing/2014/main" id="{35C00861-6436-7B4D-A826-6AD7472873AA}"/>
              </a:ext>
            </a:extLst>
          </p:cNvPr>
          <p:cNvCxnSpPr>
            <a:cxnSpLocks/>
          </p:cNvCxnSpPr>
          <p:nvPr/>
        </p:nvCxnSpPr>
        <p:spPr>
          <a:xfrm flipV="1">
            <a:off x="1751308" y="2476774"/>
            <a:ext cx="3215899" cy="1344817"/>
          </a:xfrm>
          <a:prstGeom prst="line">
            <a:avLst/>
          </a:prstGeom>
          <a:ln w="19050" cmpd="sng">
            <a:solidFill>
              <a:schemeClr val="bg1">
                <a:lumMod val="65000"/>
              </a:schemeClr>
            </a:solidFill>
            <a:headEnd type="triangle" w="med" len="med"/>
            <a:tailEnd type="none" w="med" len="med"/>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FE18F975-F597-D143-B0A9-A6EF2D15D38C}"/>
              </a:ext>
            </a:extLst>
          </p:cNvPr>
          <p:cNvSpPr txBox="1"/>
          <p:nvPr/>
        </p:nvSpPr>
        <p:spPr>
          <a:xfrm>
            <a:off x="5192739" y="3429920"/>
            <a:ext cx="3819525" cy="1077218"/>
          </a:xfrm>
          <a:prstGeom prst="rect">
            <a:avLst/>
          </a:prstGeom>
          <a:noFill/>
        </p:spPr>
        <p:txBody>
          <a:bodyPr wrap="square" rtlCol="0">
            <a:spAutoFit/>
          </a:bodyPr>
          <a:lstStyle/>
          <a:p>
            <a:pPr algn="l">
              <a:buSzPct val="130000"/>
            </a:pPr>
            <a:r>
              <a:rPr lang="en-US" sz="1600" dirty="0">
                <a:latin typeface="+mn-lt"/>
              </a:rPr>
              <a:t>Before 2030, it will be cheaper to </a:t>
            </a:r>
            <a:r>
              <a:rPr lang="en-US" sz="1600" u="sng" dirty="0">
                <a:latin typeface="+mn-lt"/>
              </a:rPr>
              <a:t>build new</a:t>
            </a:r>
            <a:r>
              <a:rPr lang="en-US" sz="1600" dirty="0">
                <a:latin typeface="+mn-lt"/>
              </a:rPr>
              <a:t> clean energy resources than it is to </a:t>
            </a:r>
            <a:r>
              <a:rPr lang="en-US" sz="1600" u="sng" dirty="0">
                <a:latin typeface="+mn-lt"/>
              </a:rPr>
              <a:t>continue to run existing</a:t>
            </a:r>
            <a:r>
              <a:rPr lang="en-US" sz="1600" dirty="0">
                <a:latin typeface="+mn-lt"/>
              </a:rPr>
              <a:t> gas plants; falling costs accelerate this timeline.</a:t>
            </a:r>
            <a:endParaRPr lang="en-US" sz="1600" u="sng" dirty="0">
              <a:latin typeface="+mn-lt"/>
            </a:endParaRPr>
          </a:p>
        </p:txBody>
      </p:sp>
      <p:cxnSp>
        <p:nvCxnSpPr>
          <p:cNvPr id="25" name="Straight Connector 24">
            <a:extLst>
              <a:ext uri="{FF2B5EF4-FFF2-40B4-BE49-F238E27FC236}">
                <a16:creationId xmlns:a16="http://schemas.microsoft.com/office/drawing/2014/main" id="{2D7E453B-16AA-7D48-A4C2-B5C71DB503FF}"/>
              </a:ext>
            </a:extLst>
          </p:cNvPr>
          <p:cNvCxnSpPr>
            <a:cxnSpLocks/>
          </p:cNvCxnSpPr>
          <p:nvPr/>
        </p:nvCxnSpPr>
        <p:spPr>
          <a:xfrm flipV="1">
            <a:off x="3215898" y="3804539"/>
            <a:ext cx="1976841" cy="230833"/>
          </a:xfrm>
          <a:prstGeom prst="line">
            <a:avLst/>
          </a:prstGeom>
          <a:ln w="19050" cmpd="sng">
            <a:solidFill>
              <a:schemeClr val="bg1">
                <a:lumMod val="65000"/>
              </a:schemeClr>
            </a:solidFill>
            <a:headEnd type="triangl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01535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E0F2720-CC25-C04B-891C-7BC347AAF7D4}"/>
              </a:ext>
            </a:extLst>
          </p:cNvPr>
          <p:cNvSpPr txBox="1"/>
          <p:nvPr/>
        </p:nvSpPr>
        <p:spPr>
          <a:xfrm>
            <a:off x="1019709" y="4757634"/>
            <a:ext cx="7688292" cy="230832"/>
          </a:xfrm>
          <a:prstGeom prst="rect">
            <a:avLst/>
          </a:prstGeom>
          <a:noFill/>
        </p:spPr>
        <p:txBody>
          <a:bodyPr wrap="square" rtlCol="0" anchor="t">
            <a:spAutoFit/>
          </a:bodyPr>
          <a:lstStyle/>
          <a:p>
            <a:r>
              <a:rPr lang="en-US" sz="900" b="1" dirty="0">
                <a:solidFill>
                  <a:srgbClr val="1C3A63"/>
                </a:solidFill>
              </a:rPr>
              <a:t>Source: </a:t>
            </a:r>
            <a:r>
              <a:rPr lang="en-US" sz="900" dirty="0">
                <a:solidFill>
                  <a:srgbClr val="1C3A63"/>
                </a:solidFill>
                <a:latin typeface="Arial" panose="020B0604020202020204" pitchFamily="34" charset="0"/>
                <a:cs typeface="Arial" panose="020B0604020202020204" pitchFamily="34" charset="0"/>
              </a:rPr>
              <a:t>RMI, How to Build Clean Energy Portfolios; forthcoming</a:t>
            </a:r>
            <a:endParaRPr lang="en-US" sz="900" u="sng" dirty="0">
              <a:solidFill>
                <a:srgbClr val="1C3A63"/>
              </a:solidFill>
              <a:latin typeface="Arial" panose="020B0604020202020204" pitchFamily="34" charset="0"/>
              <a:cs typeface="Arial" panose="020B0604020202020204" pitchFamily="34" charset="0"/>
            </a:endParaRPr>
          </a:p>
        </p:txBody>
      </p:sp>
      <p:sp>
        <p:nvSpPr>
          <p:cNvPr id="21" name="Title 1">
            <a:extLst>
              <a:ext uri="{FF2B5EF4-FFF2-40B4-BE49-F238E27FC236}">
                <a16:creationId xmlns:a16="http://schemas.microsoft.com/office/drawing/2014/main" id="{C07EFFB1-6A8F-D64B-9690-F549E3D31CA1}"/>
              </a:ext>
            </a:extLst>
          </p:cNvPr>
          <p:cNvSpPr>
            <a:spLocks noGrp="1"/>
          </p:cNvSpPr>
          <p:nvPr>
            <p:ph type="title"/>
          </p:nvPr>
        </p:nvSpPr>
        <p:spPr>
          <a:xfrm>
            <a:off x="189560" y="191146"/>
            <a:ext cx="8954440" cy="442949"/>
          </a:xfrm>
        </p:spPr>
        <p:txBody>
          <a:bodyPr>
            <a:normAutofit fontScale="90000"/>
          </a:bodyPr>
          <a:lstStyle/>
          <a:p>
            <a:r>
              <a:rPr lang="en-US" cap="none" dirty="0"/>
              <a:t>For regulated utilities, “all-source procurement” can mimic competition, maximize consumer benefits, and minimize risks</a:t>
            </a:r>
          </a:p>
        </p:txBody>
      </p:sp>
      <p:pic>
        <p:nvPicPr>
          <p:cNvPr id="2" name="Picture 1">
            <a:extLst>
              <a:ext uri="{FF2B5EF4-FFF2-40B4-BE49-F238E27FC236}">
                <a16:creationId xmlns:a16="http://schemas.microsoft.com/office/drawing/2014/main" id="{BACAA78B-4B67-AF4D-9109-45FC63934B95}"/>
              </a:ext>
            </a:extLst>
          </p:cNvPr>
          <p:cNvPicPr>
            <a:picLocks noChangeAspect="1"/>
          </p:cNvPicPr>
          <p:nvPr/>
        </p:nvPicPr>
        <p:blipFill>
          <a:blip r:embed="rId2"/>
          <a:stretch>
            <a:fillRect/>
          </a:stretch>
        </p:blipFill>
        <p:spPr>
          <a:xfrm>
            <a:off x="123985" y="1224367"/>
            <a:ext cx="5649729" cy="3510020"/>
          </a:xfrm>
          <a:prstGeom prst="rect">
            <a:avLst/>
          </a:prstGeom>
        </p:spPr>
      </p:pic>
      <p:sp>
        <p:nvSpPr>
          <p:cNvPr id="9" name="TextBox 8">
            <a:extLst>
              <a:ext uri="{FF2B5EF4-FFF2-40B4-BE49-F238E27FC236}">
                <a16:creationId xmlns:a16="http://schemas.microsoft.com/office/drawing/2014/main" id="{F75EC76B-C934-BB4E-AE01-BE501ACB68F5}"/>
              </a:ext>
            </a:extLst>
          </p:cNvPr>
          <p:cNvSpPr txBox="1"/>
          <p:nvPr/>
        </p:nvSpPr>
        <p:spPr>
          <a:xfrm>
            <a:off x="116236" y="924448"/>
            <a:ext cx="5525147" cy="307777"/>
          </a:xfrm>
          <a:prstGeom prst="rect">
            <a:avLst/>
          </a:prstGeom>
          <a:noFill/>
        </p:spPr>
        <p:txBody>
          <a:bodyPr wrap="square" rtlCol="0" anchor="ctr">
            <a:spAutoFit/>
          </a:bodyPr>
          <a:lstStyle/>
          <a:p>
            <a:r>
              <a:rPr lang="en-US" b="1" dirty="0">
                <a:solidFill>
                  <a:srgbClr val="1C3A63"/>
                </a:solidFill>
                <a:latin typeface="Arial"/>
                <a:cs typeface="Arial"/>
              </a:rPr>
              <a:t>State policy landscape for competitive resource procurement</a:t>
            </a:r>
          </a:p>
        </p:txBody>
      </p:sp>
      <p:pic>
        <p:nvPicPr>
          <p:cNvPr id="5" name="Picture 4">
            <a:extLst>
              <a:ext uri="{FF2B5EF4-FFF2-40B4-BE49-F238E27FC236}">
                <a16:creationId xmlns:a16="http://schemas.microsoft.com/office/drawing/2014/main" id="{61679AB4-E3BD-6540-960A-C6D9F4ACA1CF}"/>
              </a:ext>
            </a:extLst>
          </p:cNvPr>
          <p:cNvPicPr>
            <a:picLocks noChangeAspect="1"/>
          </p:cNvPicPr>
          <p:nvPr/>
        </p:nvPicPr>
        <p:blipFill>
          <a:blip r:embed="rId3"/>
          <a:stretch>
            <a:fillRect/>
          </a:stretch>
        </p:blipFill>
        <p:spPr>
          <a:xfrm>
            <a:off x="5841569" y="1568105"/>
            <a:ext cx="381000" cy="381000"/>
          </a:xfrm>
          <a:prstGeom prst="rect">
            <a:avLst/>
          </a:prstGeom>
        </p:spPr>
      </p:pic>
      <p:sp>
        <p:nvSpPr>
          <p:cNvPr id="6" name="TextBox 5">
            <a:extLst>
              <a:ext uri="{FF2B5EF4-FFF2-40B4-BE49-F238E27FC236}">
                <a16:creationId xmlns:a16="http://schemas.microsoft.com/office/drawing/2014/main" id="{8CEDAA15-BE67-6B45-AEFA-50731668148C}"/>
              </a:ext>
            </a:extLst>
          </p:cNvPr>
          <p:cNvSpPr txBox="1"/>
          <p:nvPr/>
        </p:nvSpPr>
        <p:spPr>
          <a:xfrm>
            <a:off x="6222568" y="1598586"/>
            <a:ext cx="2805195" cy="276999"/>
          </a:xfrm>
          <a:prstGeom prst="rect">
            <a:avLst/>
          </a:prstGeom>
          <a:noFill/>
        </p:spPr>
        <p:txBody>
          <a:bodyPr wrap="square" rtlCol="0">
            <a:spAutoFit/>
          </a:bodyPr>
          <a:lstStyle/>
          <a:p>
            <a:r>
              <a:rPr lang="en-US" sz="1200" dirty="0"/>
              <a:t>Restructured market</a:t>
            </a:r>
          </a:p>
        </p:txBody>
      </p:sp>
      <p:pic>
        <p:nvPicPr>
          <p:cNvPr id="7" name="Picture 6">
            <a:extLst>
              <a:ext uri="{FF2B5EF4-FFF2-40B4-BE49-F238E27FC236}">
                <a16:creationId xmlns:a16="http://schemas.microsoft.com/office/drawing/2014/main" id="{2C70E15E-FE0F-DB47-9B27-8403C33064BB}"/>
              </a:ext>
            </a:extLst>
          </p:cNvPr>
          <p:cNvPicPr>
            <a:picLocks noChangeAspect="1"/>
          </p:cNvPicPr>
          <p:nvPr/>
        </p:nvPicPr>
        <p:blipFill>
          <a:blip r:embed="rId4"/>
          <a:stretch>
            <a:fillRect/>
          </a:stretch>
        </p:blipFill>
        <p:spPr>
          <a:xfrm>
            <a:off x="5841569" y="2015799"/>
            <a:ext cx="381000" cy="381000"/>
          </a:xfrm>
          <a:prstGeom prst="rect">
            <a:avLst/>
          </a:prstGeom>
        </p:spPr>
      </p:pic>
      <p:sp>
        <p:nvSpPr>
          <p:cNvPr id="14" name="TextBox 13">
            <a:extLst>
              <a:ext uri="{FF2B5EF4-FFF2-40B4-BE49-F238E27FC236}">
                <a16:creationId xmlns:a16="http://schemas.microsoft.com/office/drawing/2014/main" id="{CCB74480-E1CD-6D4A-B750-25A532BDD9A9}"/>
              </a:ext>
            </a:extLst>
          </p:cNvPr>
          <p:cNvSpPr txBox="1"/>
          <p:nvPr/>
        </p:nvSpPr>
        <p:spPr>
          <a:xfrm>
            <a:off x="6222568" y="1978073"/>
            <a:ext cx="2805195" cy="461665"/>
          </a:xfrm>
          <a:prstGeom prst="rect">
            <a:avLst/>
          </a:prstGeom>
          <a:noFill/>
        </p:spPr>
        <p:txBody>
          <a:bodyPr wrap="square" rtlCol="0">
            <a:spAutoFit/>
          </a:bodyPr>
          <a:lstStyle/>
          <a:p>
            <a:r>
              <a:rPr lang="en-US" sz="1200" dirty="0"/>
              <a:t>All-source, competitive solicitation required</a:t>
            </a:r>
          </a:p>
        </p:txBody>
      </p:sp>
      <p:sp>
        <p:nvSpPr>
          <p:cNvPr id="23" name="TextBox 22">
            <a:extLst>
              <a:ext uri="{FF2B5EF4-FFF2-40B4-BE49-F238E27FC236}">
                <a16:creationId xmlns:a16="http://schemas.microsoft.com/office/drawing/2014/main" id="{C2C30CCF-C98E-3D4A-BBED-4EA3E94F957F}"/>
              </a:ext>
            </a:extLst>
          </p:cNvPr>
          <p:cNvSpPr txBox="1"/>
          <p:nvPr/>
        </p:nvSpPr>
        <p:spPr>
          <a:xfrm>
            <a:off x="6222568" y="2463493"/>
            <a:ext cx="2805195" cy="461665"/>
          </a:xfrm>
          <a:prstGeom prst="rect">
            <a:avLst/>
          </a:prstGeom>
          <a:noFill/>
        </p:spPr>
        <p:txBody>
          <a:bodyPr wrap="square" rtlCol="0" anchor="ctr">
            <a:spAutoFit/>
          </a:bodyPr>
          <a:lstStyle/>
          <a:p>
            <a:r>
              <a:rPr lang="en-US" sz="1200" dirty="0"/>
              <a:t>Competitive solicitation required; all-source encouraged</a:t>
            </a:r>
          </a:p>
        </p:txBody>
      </p:sp>
      <p:pic>
        <p:nvPicPr>
          <p:cNvPr id="10" name="Picture 9">
            <a:extLst>
              <a:ext uri="{FF2B5EF4-FFF2-40B4-BE49-F238E27FC236}">
                <a16:creationId xmlns:a16="http://schemas.microsoft.com/office/drawing/2014/main" id="{FE6ED563-9806-B647-B51D-2AA273DA38F9}"/>
              </a:ext>
            </a:extLst>
          </p:cNvPr>
          <p:cNvPicPr>
            <a:picLocks noChangeAspect="1"/>
          </p:cNvPicPr>
          <p:nvPr/>
        </p:nvPicPr>
        <p:blipFill>
          <a:blip r:embed="rId5"/>
          <a:stretch>
            <a:fillRect/>
          </a:stretch>
        </p:blipFill>
        <p:spPr>
          <a:xfrm>
            <a:off x="5841569" y="2471817"/>
            <a:ext cx="381000" cy="381000"/>
          </a:xfrm>
          <a:prstGeom prst="rect">
            <a:avLst/>
          </a:prstGeom>
        </p:spPr>
      </p:pic>
      <p:pic>
        <p:nvPicPr>
          <p:cNvPr id="24" name="Picture 23">
            <a:extLst>
              <a:ext uri="{FF2B5EF4-FFF2-40B4-BE49-F238E27FC236}">
                <a16:creationId xmlns:a16="http://schemas.microsoft.com/office/drawing/2014/main" id="{C5D1DB6C-5350-594B-B9A8-3B09FED02FC6}"/>
              </a:ext>
            </a:extLst>
          </p:cNvPr>
          <p:cNvPicPr>
            <a:picLocks noChangeAspect="1"/>
          </p:cNvPicPr>
          <p:nvPr/>
        </p:nvPicPr>
        <p:blipFill>
          <a:blip r:embed="rId6"/>
          <a:stretch>
            <a:fillRect/>
          </a:stretch>
        </p:blipFill>
        <p:spPr>
          <a:xfrm>
            <a:off x="5841569" y="2899513"/>
            <a:ext cx="381000" cy="381000"/>
          </a:xfrm>
          <a:prstGeom prst="rect">
            <a:avLst/>
          </a:prstGeom>
        </p:spPr>
      </p:pic>
      <p:sp>
        <p:nvSpPr>
          <p:cNvPr id="25" name="TextBox 24">
            <a:extLst>
              <a:ext uri="{FF2B5EF4-FFF2-40B4-BE49-F238E27FC236}">
                <a16:creationId xmlns:a16="http://schemas.microsoft.com/office/drawing/2014/main" id="{BC0DEE9C-A40F-CA47-A3E7-521941D2FC6D}"/>
              </a:ext>
            </a:extLst>
          </p:cNvPr>
          <p:cNvSpPr txBox="1"/>
          <p:nvPr/>
        </p:nvSpPr>
        <p:spPr>
          <a:xfrm>
            <a:off x="6222568" y="2966531"/>
            <a:ext cx="2805195" cy="276999"/>
          </a:xfrm>
          <a:prstGeom prst="rect">
            <a:avLst/>
          </a:prstGeom>
          <a:noFill/>
        </p:spPr>
        <p:txBody>
          <a:bodyPr wrap="square" rtlCol="0" anchor="ctr">
            <a:spAutoFit/>
          </a:bodyPr>
          <a:lstStyle/>
          <a:p>
            <a:r>
              <a:rPr lang="en-US" sz="1200" dirty="0"/>
              <a:t>Competitive solicitation required</a:t>
            </a:r>
          </a:p>
        </p:txBody>
      </p:sp>
      <p:pic>
        <p:nvPicPr>
          <p:cNvPr id="11" name="Picture 10">
            <a:extLst>
              <a:ext uri="{FF2B5EF4-FFF2-40B4-BE49-F238E27FC236}">
                <a16:creationId xmlns:a16="http://schemas.microsoft.com/office/drawing/2014/main" id="{19B79F3F-0A1E-7349-9003-401C55FB8A94}"/>
              </a:ext>
            </a:extLst>
          </p:cNvPr>
          <p:cNvPicPr>
            <a:picLocks noChangeAspect="1"/>
          </p:cNvPicPr>
          <p:nvPr/>
        </p:nvPicPr>
        <p:blipFill>
          <a:blip r:embed="rId7"/>
          <a:stretch>
            <a:fillRect/>
          </a:stretch>
        </p:blipFill>
        <p:spPr>
          <a:xfrm>
            <a:off x="5841569" y="3328490"/>
            <a:ext cx="381000" cy="381000"/>
          </a:xfrm>
          <a:prstGeom prst="rect">
            <a:avLst/>
          </a:prstGeom>
        </p:spPr>
      </p:pic>
      <p:sp>
        <p:nvSpPr>
          <p:cNvPr id="26" name="TextBox 25">
            <a:extLst>
              <a:ext uri="{FF2B5EF4-FFF2-40B4-BE49-F238E27FC236}">
                <a16:creationId xmlns:a16="http://schemas.microsoft.com/office/drawing/2014/main" id="{9CCFDB9D-1613-4943-884E-5EC1CF61A3BA}"/>
              </a:ext>
            </a:extLst>
          </p:cNvPr>
          <p:cNvSpPr txBox="1"/>
          <p:nvPr/>
        </p:nvSpPr>
        <p:spPr>
          <a:xfrm>
            <a:off x="6222568" y="3292652"/>
            <a:ext cx="2929317" cy="461665"/>
          </a:xfrm>
          <a:prstGeom prst="rect">
            <a:avLst/>
          </a:prstGeom>
          <a:noFill/>
        </p:spPr>
        <p:txBody>
          <a:bodyPr wrap="square" rtlCol="0" anchor="ctr">
            <a:spAutoFit/>
          </a:bodyPr>
          <a:lstStyle/>
          <a:p>
            <a:r>
              <a:rPr lang="en-US" sz="1200" dirty="0"/>
              <a:t>Requirement to demonstrate alternative options prior to procurement</a:t>
            </a:r>
          </a:p>
        </p:txBody>
      </p:sp>
      <p:pic>
        <p:nvPicPr>
          <p:cNvPr id="12" name="Picture 11">
            <a:extLst>
              <a:ext uri="{FF2B5EF4-FFF2-40B4-BE49-F238E27FC236}">
                <a16:creationId xmlns:a16="http://schemas.microsoft.com/office/drawing/2014/main" id="{61ED25D5-68B4-FD49-99E6-C0BCA477A454}"/>
              </a:ext>
            </a:extLst>
          </p:cNvPr>
          <p:cNvPicPr>
            <a:picLocks noChangeAspect="1"/>
          </p:cNvPicPr>
          <p:nvPr/>
        </p:nvPicPr>
        <p:blipFill>
          <a:blip r:embed="rId8"/>
          <a:stretch>
            <a:fillRect/>
          </a:stretch>
        </p:blipFill>
        <p:spPr>
          <a:xfrm>
            <a:off x="5841569" y="3775949"/>
            <a:ext cx="381000" cy="381000"/>
          </a:xfrm>
          <a:prstGeom prst="rect">
            <a:avLst/>
          </a:prstGeom>
        </p:spPr>
      </p:pic>
      <p:sp>
        <p:nvSpPr>
          <p:cNvPr id="28" name="TextBox 27">
            <a:extLst>
              <a:ext uri="{FF2B5EF4-FFF2-40B4-BE49-F238E27FC236}">
                <a16:creationId xmlns:a16="http://schemas.microsoft.com/office/drawing/2014/main" id="{F9D548BB-7494-6646-B2D5-91CD0E102ED4}"/>
              </a:ext>
            </a:extLst>
          </p:cNvPr>
          <p:cNvSpPr txBox="1"/>
          <p:nvPr/>
        </p:nvSpPr>
        <p:spPr>
          <a:xfrm>
            <a:off x="6222568" y="3749852"/>
            <a:ext cx="2929317" cy="461665"/>
          </a:xfrm>
          <a:prstGeom prst="rect">
            <a:avLst/>
          </a:prstGeom>
          <a:noFill/>
        </p:spPr>
        <p:txBody>
          <a:bodyPr wrap="square" rtlCol="0" anchor="ctr">
            <a:spAutoFit/>
          </a:bodyPr>
          <a:lstStyle/>
          <a:p>
            <a:r>
              <a:rPr lang="en-US" sz="1200" dirty="0"/>
              <a:t>Requirement for limited competitive procurement for renewables</a:t>
            </a:r>
          </a:p>
        </p:txBody>
      </p:sp>
      <p:pic>
        <p:nvPicPr>
          <p:cNvPr id="13" name="Picture 12">
            <a:extLst>
              <a:ext uri="{FF2B5EF4-FFF2-40B4-BE49-F238E27FC236}">
                <a16:creationId xmlns:a16="http://schemas.microsoft.com/office/drawing/2014/main" id="{3377CD6E-46E0-0F40-A08E-F2F21657E5DB}"/>
              </a:ext>
            </a:extLst>
          </p:cNvPr>
          <p:cNvPicPr>
            <a:picLocks noChangeAspect="1"/>
          </p:cNvPicPr>
          <p:nvPr/>
        </p:nvPicPr>
        <p:blipFill>
          <a:blip r:embed="rId9"/>
          <a:stretch>
            <a:fillRect/>
          </a:stretch>
        </p:blipFill>
        <p:spPr>
          <a:xfrm>
            <a:off x="5841569" y="4226231"/>
            <a:ext cx="381000" cy="381000"/>
          </a:xfrm>
          <a:prstGeom prst="rect">
            <a:avLst/>
          </a:prstGeom>
        </p:spPr>
      </p:pic>
      <p:sp>
        <p:nvSpPr>
          <p:cNvPr id="29" name="TextBox 28">
            <a:extLst>
              <a:ext uri="{FF2B5EF4-FFF2-40B4-BE49-F238E27FC236}">
                <a16:creationId xmlns:a16="http://schemas.microsoft.com/office/drawing/2014/main" id="{E08A0DE4-6028-A647-81BE-D0F1AE4AC59C}"/>
              </a:ext>
            </a:extLst>
          </p:cNvPr>
          <p:cNvSpPr txBox="1"/>
          <p:nvPr/>
        </p:nvSpPr>
        <p:spPr>
          <a:xfrm>
            <a:off x="6222568" y="4183805"/>
            <a:ext cx="2929317" cy="461665"/>
          </a:xfrm>
          <a:prstGeom prst="rect">
            <a:avLst/>
          </a:prstGeom>
          <a:noFill/>
        </p:spPr>
        <p:txBody>
          <a:bodyPr wrap="square" rtlCol="0" anchor="ctr">
            <a:spAutoFit/>
          </a:bodyPr>
          <a:lstStyle/>
          <a:p>
            <a:r>
              <a:rPr lang="en-US" sz="1200" dirty="0"/>
              <a:t>No formal requirement for competitive solicitation</a:t>
            </a:r>
          </a:p>
        </p:txBody>
      </p:sp>
      <p:sp>
        <p:nvSpPr>
          <p:cNvPr id="30" name="Rectangular Callout 29">
            <a:extLst>
              <a:ext uri="{FF2B5EF4-FFF2-40B4-BE49-F238E27FC236}">
                <a16:creationId xmlns:a16="http://schemas.microsoft.com/office/drawing/2014/main" id="{3BB9038C-9D3B-8345-B01C-155BA7001183}"/>
              </a:ext>
            </a:extLst>
          </p:cNvPr>
          <p:cNvSpPr/>
          <p:nvPr/>
        </p:nvSpPr>
        <p:spPr>
          <a:xfrm>
            <a:off x="116235" y="4075538"/>
            <a:ext cx="3386382" cy="666707"/>
          </a:xfrm>
          <a:prstGeom prst="wedgeRectCallout">
            <a:avLst>
              <a:gd name="adj1" fmla="val 8704"/>
              <a:gd name="adj2" fmla="val -211116"/>
            </a:avLst>
          </a:prstGeom>
          <a:solidFill>
            <a:srgbClr val="1D3661"/>
          </a:solidFill>
          <a:ln w="19050" cap="flat" cmpd="sng" algn="ctr">
            <a:noFill/>
            <a:prstDash val="solid"/>
          </a:ln>
          <a:effectLst/>
        </p:spPr>
        <p:txBody>
          <a:bodyPr rtlCol="0" anchor="ctr"/>
          <a:lstStyle/>
          <a:p>
            <a:r>
              <a:rPr lang="en-US" dirty="0">
                <a:solidFill>
                  <a:schemeClr val="bg1"/>
                </a:solidFill>
              </a:rPr>
              <a:t>Leading states require monopoly utilities to issue competitive solicitations for new resources, lowering costs for consumers</a:t>
            </a:r>
          </a:p>
        </p:txBody>
      </p:sp>
      <p:sp>
        <p:nvSpPr>
          <p:cNvPr id="15" name="Rectangle 14">
            <a:extLst>
              <a:ext uri="{FF2B5EF4-FFF2-40B4-BE49-F238E27FC236}">
                <a16:creationId xmlns:a16="http://schemas.microsoft.com/office/drawing/2014/main" id="{2ECD58B3-0B07-394D-8C7B-04CF584705FB}"/>
              </a:ext>
            </a:extLst>
          </p:cNvPr>
          <p:cNvSpPr/>
          <p:nvPr/>
        </p:nvSpPr>
        <p:spPr>
          <a:xfrm>
            <a:off x="5641383" y="3308889"/>
            <a:ext cx="3386380" cy="426204"/>
          </a:xfrm>
          <a:prstGeom prst="rect">
            <a:avLst/>
          </a:prstGeom>
          <a:noFill/>
          <a:ln w="19050">
            <a:solidFill>
              <a:schemeClr val="accent2"/>
            </a:solidFill>
            <a:prstDash val="dash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AFAA276-F1A3-724E-84E3-323FB67FE4DC}"/>
              </a:ext>
            </a:extLst>
          </p:cNvPr>
          <p:cNvSpPr/>
          <p:nvPr/>
        </p:nvSpPr>
        <p:spPr>
          <a:xfrm>
            <a:off x="2789695" y="1433593"/>
            <a:ext cx="712922" cy="963205"/>
          </a:xfrm>
          <a:prstGeom prst="rect">
            <a:avLst/>
          </a:prstGeom>
          <a:noFill/>
          <a:ln w="28575">
            <a:solidFill>
              <a:schemeClr val="accent2"/>
            </a:solidFill>
            <a:prstDash val="dash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8E7DEDA-21A4-3744-B146-51FC404E11F6}"/>
              </a:ext>
            </a:extLst>
          </p:cNvPr>
          <p:cNvSpPr txBox="1"/>
          <p:nvPr/>
        </p:nvSpPr>
        <p:spPr>
          <a:xfrm>
            <a:off x="5765965" y="1270769"/>
            <a:ext cx="3463871" cy="253916"/>
          </a:xfrm>
          <a:prstGeom prst="rect">
            <a:avLst/>
          </a:prstGeom>
          <a:noFill/>
        </p:spPr>
        <p:txBody>
          <a:bodyPr wrap="square" rtlCol="0" anchor="ctr">
            <a:spAutoFit/>
          </a:bodyPr>
          <a:lstStyle/>
          <a:p>
            <a:r>
              <a:rPr lang="en-US" sz="1050" b="1" i="1" dirty="0">
                <a:solidFill>
                  <a:srgbClr val="1C3A63"/>
                </a:solidFill>
                <a:latin typeface="Arial"/>
                <a:cs typeface="Arial"/>
              </a:rPr>
              <a:t>Level of competition in new resource procurement:</a:t>
            </a:r>
          </a:p>
        </p:txBody>
      </p:sp>
    </p:spTree>
    <p:extLst>
      <p:ext uri="{BB962C8B-B14F-4D97-AF65-F5344CB8AC3E}">
        <p14:creationId xmlns:p14="http://schemas.microsoft.com/office/powerpoint/2010/main" val="1152994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0" y="90572"/>
            <a:ext cx="8700122" cy="861774"/>
          </a:xfrm>
        </p:spPr>
        <p:txBody>
          <a:bodyPr/>
          <a:lstStyle/>
          <a:p>
            <a:r>
              <a:rPr lang="en-US" dirty="0"/>
              <a:t>Competitive mechanisms show that clean energy is increasingly displacing or minimizing new gas projects</a:t>
            </a:r>
          </a:p>
        </p:txBody>
      </p:sp>
      <p:pic>
        <p:nvPicPr>
          <p:cNvPr id="28" name="Picture 27" descr="A close up of a map&#10;&#10;Description automatically generated">
            <a:extLst>
              <a:ext uri="{FF2B5EF4-FFF2-40B4-BE49-F238E27FC236}">
                <a16:creationId xmlns:a16="http://schemas.microsoft.com/office/drawing/2014/main" id="{C8507CCC-CD0C-894F-B75A-A791E4304C7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1091735"/>
            <a:ext cx="5459730" cy="3624071"/>
          </a:xfrm>
          <a:prstGeom prst="rect">
            <a:avLst/>
          </a:prstGeom>
        </p:spPr>
      </p:pic>
      <p:sp>
        <p:nvSpPr>
          <p:cNvPr id="8" name="TextBox 7">
            <a:extLst>
              <a:ext uri="{FF2B5EF4-FFF2-40B4-BE49-F238E27FC236}">
                <a16:creationId xmlns:a16="http://schemas.microsoft.com/office/drawing/2014/main" id="{DCF5BD22-D044-BC4C-BCEA-9BE05CBDD855}"/>
              </a:ext>
            </a:extLst>
          </p:cNvPr>
          <p:cNvSpPr txBox="1"/>
          <p:nvPr/>
        </p:nvSpPr>
        <p:spPr>
          <a:xfrm>
            <a:off x="1019709" y="4757634"/>
            <a:ext cx="7688292" cy="230832"/>
          </a:xfrm>
          <a:prstGeom prst="rect">
            <a:avLst/>
          </a:prstGeom>
          <a:noFill/>
        </p:spPr>
        <p:txBody>
          <a:bodyPr wrap="square" rtlCol="0" anchor="t">
            <a:spAutoFit/>
          </a:bodyPr>
          <a:lstStyle/>
          <a:p>
            <a:r>
              <a:rPr lang="en-US" sz="900" b="1" dirty="0">
                <a:solidFill>
                  <a:srgbClr val="1C3A63"/>
                </a:solidFill>
              </a:rPr>
              <a:t>Source: </a:t>
            </a:r>
            <a:r>
              <a:rPr lang="en-US" sz="900" dirty="0">
                <a:solidFill>
                  <a:srgbClr val="1C3A63"/>
                </a:solidFill>
              </a:rPr>
              <a:t>RMI, How to Build Clean Energy Portfolios; forthcoming</a:t>
            </a:r>
            <a:endParaRPr lang="en-US" sz="900" dirty="0">
              <a:solidFill>
                <a:srgbClr val="1C3A63"/>
              </a:solidFill>
              <a:latin typeface="Arial" panose="020B0604020202020204" pitchFamily="34" charset="0"/>
              <a:cs typeface="Arial" panose="020B0604020202020204" pitchFamily="34" charset="0"/>
            </a:endParaRPr>
          </a:p>
        </p:txBody>
      </p:sp>
      <p:sp>
        <p:nvSpPr>
          <p:cNvPr id="7" name="Rectangular Callout 6">
            <a:extLst>
              <a:ext uri="{FF2B5EF4-FFF2-40B4-BE49-F238E27FC236}">
                <a16:creationId xmlns:a16="http://schemas.microsoft.com/office/drawing/2014/main" id="{581C02EC-9395-7B47-9244-CCDD6B1478E3}"/>
              </a:ext>
            </a:extLst>
          </p:cNvPr>
          <p:cNvSpPr/>
          <p:nvPr/>
        </p:nvSpPr>
        <p:spPr>
          <a:xfrm>
            <a:off x="5966847" y="1573106"/>
            <a:ext cx="2991173" cy="3068636"/>
          </a:xfrm>
          <a:prstGeom prst="wedgeRectCallout">
            <a:avLst>
              <a:gd name="adj1" fmla="val -70794"/>
              <a:gd name="adj2" fmla="val -19459"/>
            </a:avLst>
          </a:prstGeom>
          <a:solidFill>
            <a:schemeClr val="tx2"/>
          </a:solidFill>
          <a:ln w="19050" cmpd="sng">
            <a:noFill/>
          </a:ln>
        </p:spPr>
        <p:style>
          <a:lnRef idx="2">
            <a:schemeClr val="dk1"/>
          </a:lnRef>
          <a:fillRef idx="1">
            <a:schemeClr val="lt1"/>
          </a:fillRef>
          <a:effectRef idx="0">
            <a:schemeClr val="dk1"/>
          </a:effectRef>
          <a:fontRef idx="minor">
            <a:schemeClr val="dk1"/>
          </a:fontRef>
        </p:style>
        <p:txBody>
          <a:bodyPr rtlCol="0" anchor="t"/>
          <a:lstStyle/>
          <a:p>
            <a:r>
              <a:rPr lang="en-US" dirty="0">
                <a:solidFill>
                  <a:schemeClr val="bg1"/>
                </a:solidFill>
                <a:latin typeface="Arial" panose="020B0604020202020204" pitchFamily="34" charset="0"/>
                <a:cs typeface="Arial" panose="020B0604020202020204" pitchFamily="34" charset="0"/>
              </a:rPr>
              <a:t>Utilities across the US that pursue competitive, all-source solicitations for new capacity are increasingly finding that clean energy is cost-competitive with new gas and old coal, and able to support grid reliability as their systems evolve.</a:t>
            </a: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Taking advantage of competitive processes can position utilities to move quickly towards decarbonization targets, while minimizing consumer risk and costs.</a:t>
            </a:r>
          </a:p>
        </p:txBody>
      </p:sp>
      <p:sp>
        <p:nvSpPr>
          <p:cNvPr id="9" name="TextBox 8">
            <a:extLst>
              <a:ext uri="{FF2B5EF4-FFF2-40B4-BE49-F238E27FC236}">
                <a16:creationId xmlns:a16="http://schemas.microsoft.com/office/drawing/2014/main" id="{B7A7B4DF-1851-F447-B49D-B5DCC6CC6C9D}"/>
              </a:ext>
            </a:extLst>
          </p:cNvPr>
          <p:cNvSpPr txBox="1"/>
          <p:nvPr/>
        </p:nvSpPr>
        <p:spPr>
          <a:xfrm>
            <a:off x="100737" y="952346"/>
            <a:ext cx="5525147" cy="307777"/>
          </a:xfrm>
          <a:prstGeom prst="rect">
            <a:avLst/>
          </a:prstGeom>
          <a:noFill/>
        </p:spPr>
        <p:txBody>
          <a:bodyPr wrap="square" rtlCol="0" anchor="ctr">
            <a:spAutoFit/>
          </a:bodyPr>
          <a:lstStyle/>
          <a:p>
            <a:r>
              <a:rPr lang="en-US" b="1" dirty="0">
                <a:solidFill>
                  <a:srgbClr val="1C3A63"/>
                </a:solidFill>
              </a:rPr>
              <a:t>Summary of recent utility resource procurement outcomes</a:t>
            </a:r>
          </a:p>
        </p:txBody>
      </p:sp>
    </p:spTree>
    <p:extLst>
      <p:ext uri="{BB962C8B-B14F-4D97-AF65-F5344CB8AC3E}">
        <p14:creationId xmlns:p14="http://schemas.microsoft.com/office/powerpoint/2010/main" val="247530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079114" y="299042"/>
            <a:ext cx="4617373" cy="836843"/>
          </a:xfrm>
        </p:spPr>
        <p:txBody>
          <a:bodyPr anchor="t"/>
          <a:lstStyle/>
          <a:p>
            <a:r>
              <a:rPr lang="en-US" sz="4800" cap="none" dirty="0"/>
              <a:t>Thank you</a:t>
            </a:r>
          </a:p>
        </p:txBody>
      </p:sp>
      <p:sp>
        <p:nvSpPr>
          <p:cNvPr id="3" name="Text Placeholder 2"/>
          <p:cNvSpPr>
            <a:spLocks noGrp="1"/>
          </p:cNvSpPr>
          <p:nvPr>
            <p:ph type="body" idx="1"/>
          </p:nvPr>
        </p:nvSpPr>
        <p:spPr/>
        <p:txBody>
          <a:bodyPr/>
          <a:lstStyle/>
          <a:p>
            <a:pPr marL="0" indent="0">
              <a:buNone/>
            </a:pPr>
            <a:r>
              <a:rPr lang="en-US" dirty="0">
                <a:solidFill>
                  <a:schemeClr val="bg1"/>
                </a:solidFill>
              </a:rPr>
              <a:t>Mark Dyson</a:t>
            </a:r>
          </a:p>
          <a:p>
            <a:pPr marL="0" indent="0">
              <a:buNone/>
            </a:pPr>
            <a:r>
              <a:rPr lang="en-US" dirty="0">
                <a:solidFill>
                  <a:schemeClr val="bg1"/>
                </a:solidFill>
              </a:rPr>
              <a:t>E: </a:t>
            </a:r>
            <a:r>
              <a:rPr lang="en-US" dirty="0" err="1">
                <a:solidFill>
                  <a:schemeClr val="bg1"/>
                </a:solidFill>
              </a:rPr>
              <a:t>mdyson@rmi.org</a:t>
            </a:r>
            <a:endParaRPr lang="en-US" dirty="0">
              <a:solidFill>
                <a:schemeClr val="bg1"/>
              </a:solidFill>
            </a:endParaRPr>
          </a:p>
          <a:p>
            <a:pPr marL="0" indent="0">
              <a:buNone/>
            </a:pPr>
            <a:r>
              <a:rPr lang="en-US" dirty="0">
                <a:solidFill>
                  <a:schemeClr val="bg1"/>
                </a:solidFill>
              </a:rPr>
              <a:t>T: 303.567.8641</a:t>
            </a:r>
          </a:p>
          <a:p>
            <a:pPr marL="0" indent="0">
              <a:buNone/>
            </a:pPr>
            <a:r>
              <a:rPr lang="en-US" dirty="0">
                <a:solidFill>
                  <a:schemeClr val="bg1"/>
                </a:solidFill>
              </a:rPr>
              <a:t>@</a:t>
            </a:r>
            <a:r>
              <a:rPr lang="en-US" dirty="0" err="1">
                <a:solidFill>
                  <a:schemeClr val="bg1"/>
                </a:solidFill>
              </a:rPr>
              <a:t>mehdyson</a:t>
            </a:r>
            <a:endParaRPr lang="en-US" dirty="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1277479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E02E7-7EBA-2748-BD0B-DD435215F75D}"/>
              </a:ext>
            </a:extLst>
          </p:cNvPr>
          <p:cNvSpPr>
            <a:spLocks noGrp="1"/>
          </p:cNvSpPr>
          <p:nvPr>
            <p:ph type="title"/>
          </p:nvPr>
        </p:nvSpPr>
        <p:spPr/>
        <p:txBody>
          <a:bodyPr>
            <a:normAutofit fontScale="90000"/>
          </a:bodyPr>
          <a:lstStyle/>
          <a:p>
            <a:r>
              <a:rPr lang="en-US" cap="none" dirty="0"/>
              <a:t>“90% by 2035” is the new “100% by 2050”: </a:t>
            </a:r>
            <a:r>
              <a:rPr lang="en-US" i="1" cap="none" dirty="0"/>
              <a:t>Climate alignment</a:t>
            </a:r>
          </a:p>
        </p:txBody>
      </p:sp>
      <p:sp>
        <p:nvSpPr>
          <p:cNvPr id="17" name="TextBox 16">
            <a:extLst>
              <a:ext uri="{FF2B5EF4-FFF2-40B4-BE49-F238E27FC236}">
                <a16:creationId xmlns:a16="http://schemas.microsoft.com/office/drawing/2014/main" id="{BE0F2720-CC25-C04B-891C-7BC347AAF7D4}"/>
              </a:ext>
            </a:extLst>
          </p:cNvPr>
          <p:cNvSpPr txBox="1"/>
          <p:nvPr/>
        </p:nvSpPr>
        <p:spPr>
          <a:xfrm>
            <a:off x="1019709" y="4757634"/>
            <a:ext cx="6636454" cy="369332"/>
          </a:xfrm>
          <a:prstGeom prst="rect">
            <a:avLst/>
          </a:prstGeom>
          <a:noFill/>
        </p:spPr>
        <p:txBody>
          <a:bodyPr wrap="square" rtlCol="0" anchor="t">
            <a:spAutoFit/>
          </a:bodyPr>
          <a:lstStyle/>
          <a:p>
            <a:r>
              <a:rPr lang="en-US" sz="900" b="1" dirty="0">
                <a:solidFill>
                  <a:srgbClr val="1C3A63"/>
                </a:solidFill>
              </a:rPr>
              <a:t>Sources: </a:t>
            </a:r>
            <a:r>
              <a:rPr lang="en-US" sz="900" dirty="0">
                <a:solidFill>
                  <a:srgbClr val="1C3A63"/>
                </a:solidFill>
                <a:latin typeface="Arial" panose="020B0604020202020204" pitchFamily="34" charset="0"/>
                <a:cs typeface="Arial" panose="020B0604020202020204" pitchFamily="34" charset="0"/>
              </a:rPr>
              <a:t>IPCC Special Report on Warming of 1.5°C – Summary for Policymakers; LED Database (https://db1.ene.iiasa.ac.at/LEDDB/); and SSP Databases (https://</a:t>
            </a:r>
            <a:r>
              <a:rPr lang="en-US" sz="900" dirty="0" err="1">
                <a:solidFill>
                  <a:srgbClr val="1C3A63"/>
                </a:solidFill>
                <a:latin typeface="Arial" panose="020B0604020202020204" pitchFamily="34" charset="0"/>
                <a:cs typeface="Arial" panose="020B0604020202020204" pitchFamily="34" charset="0"/>
              </a:rPr>
              <a:t>tntcat.iiasa.ac.at</a:t>
            </a:r>
            <a:r>
              <a:rPr lang="en-US" sz="900" dirty="0">
                <a:solidFill>
                  <a:srgbClr val="1C3A63"/>
                </a:solidFill>
                <a:latin typeface="Arial" panose="020B0604020202020204" pitchFamily="34" charset="0"/>
                <a:cs typeface="Arial" panose="020B0604020202020204" pitchFamily="34" charset="0"/>
              </a:rPr>
              <a:t>/</a:t>
            </a:r>
            <a:r>
              <a:rPr lang="en-US" sz="900" dirty="0" err="1">
                <a:solidFill>
                  <a:srgbClr val="1C3A63"/>
                </a:solidFill>
                <a:latin typeface="Arial" panose="020B0604020202020204" pitchFamily="34" charset="0"/>
                <a:cs typeface="Arial" panose="020B0604020202020204" pitchFamily="34" charset="0"/>
              </a:rPr>
              <a:t>SspDb</a:t>
            </a:r>
            <a:r>
              <a:rPr lang="en-US" sz="900" dirty="0">
                <a:solidFill>
                  <a:srgbClr val="1C3A63"/>
                </a:solidFill>
                <a:latin typeface="Arial" panose="020B0604020202020204" pitchFamily="34" charset="0"/>
                <a:cs typeface="Arial" panose="020B0604020202020204" pitchFamily="34" charset="0"/>
              </a:rPr>
              <a:t>/)</a:t>
            </a:r>
            <a:endParaRPr lang="en-US" sz="900" u="sng" dirty="0">
              <a:solidFill>
                <a:srgbClr val="1C3A63"/>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DBD0EC7E-6813-4A48-AFC6-B9EEAE67688E}"/>
              </a:ext>
            </a:extLst>
          </p:cNvPr>
          <p:cNvGrpSpPr/>
          <p:nvPr/>
        </p:nvGrpSpPr>
        <p:grpSpPr>
          <a:xfrm>
            <a:off x="147233" y="734922"/>
            <a:ext cx="4943960" cy="3922319"/>
            <a:chOff x="147233" y="734922"/>
            <a:chExt cx="4943960" cy="3922319"/>
          </a:xfrm>
        </p:grpSpPr>
        <p:pic>
          <p:nvPicPr>
            <p:cNvPr id="4" name="Picture 3">
              <a:extLst>
                <a:ext uri="{FF2B5EF4-FFF2-40B4-BE49-F238E27FC236}">
                  <a16:creationId xmlns:a16="http://schemas.microsoft.com/office/drawing/2014/main" id="{93D0DB0C-B91B-4845-8931-1EE11DC0E13A}"/>
                </a:ext>
              </a:extLst>
            </p:cNvPr>
            <p:cNvPicPr>
              <a:picLocks noChangeAspect="1"/>
            </p:cNvPicPr>
            <p:nvPr/>
          </p:nvPicPr>
          <p:blipFill>
            <a:blip r:embed="rId2"/>
            <a:stretch>
              <a:fillRect/>
            </a:stretch>
          </p:blipFill>
          <p:spPr>
            <a:xfrm>
              <a:off x="189560" y="1274449"/>
              <a:ext cx="4886151" cy="3290117"/>
            </a:xfrm>
            <a:prstGeom prst="rect">
              <a:avLst/>
            </a:prstGeom>
          </p:spPr>
        </p:pic>
        <p:sp>
          <p:nvSpPr>
            <p:cNvPr id="5" name="Rectangle 4">
              <a:extLst>
                <a:ext uri="{FF2B5EF4-FFF2-40B4-BE49-F238E27FC236}">
                  <a16:creationId xmlns:a16="http://schemas.microsoft.com/office/drawing/2014/main" id="{0683C417-B7AE-FB4D-B61B-385E651C0C30}"/>
                </a:ext>
              </a:extLst>
            </p:cNvPr>
            <p:cNvSpPr/>
            <p:nvPr/>
          </p:nvSpPr>
          <p:spPr>
            <a:xfrm>
              <a:off x="147233" y="734922"/>
              <a:ext cx="4943960" cy="539527"/>
            </a:xfrm>
            <a:prstGeom prst="rect">
              <a:avLst/>
            </a:prstGeom>
            <a:solidFill>
              <a:srgbClr val="1D366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b="1" dirty="0">
                  <a:latin typeface="Arial" panose="020B0604020202020204" pitchFamily="34" charset="0"/>
                  <a:cs typeface="Arial" panose="020B0604020202020204" pitchFamily="34" charset="0"/>
                </a:rPr>
                <a:t>Global net CO</a:t>
              </a:r>
              <a:r>
                <a:rPr lang="en-US" b="1" baseline="-25000" dirty="0">
                  <a:latin typeface="Arial" panose="020B0604020202020204" pitchFamily="34" charset="0"/>
                  <a:cs typeface="Arial" panose="020B0604020202020204" pitchFamily="34" charset="0"/>
                </a:rPr>
                <a:t>2</a:t>
              </a:r>
              <a:r>
                <a:rPr lang="en-US" b="1" dirty="0">
                  <a:latin typeface="Arial" panose="020B0604020202020204" pitchFamily="34" charset="0"/>
                  <a:cs typeface="Arial" panose="020B0604020202020204" pitchFamily="34" charset="0"/>
                </a:rPr>
                <a:t> emissions for 1.5°C IPCC scenarios</a:t>
              </a:r>
            </a:p>
            <a:p>
              <a:r>
                <a:rPr lang="en-US" i="1" dirty="0">
                  <a:latin typeface="Arial" panose="020B0604020202020204" pitchFamily="34" charset="0"/>
                  <a:cs typeface="Arial" panose="020B0604020202020204" pitchFamily="34" charset="0"/>
                </a:rPr>
                <a:t>Gt CO</a:t>
              </a:r>
              <a:r>
                <a:rPr lang="en-US" i="1" baseline="-25000" dirty="0">
                  <a:latin typeface="Arial" panose="020B0604020202020204" pitchFamily="34" charset="0"/>
                  <a:cs typeface="Arial" panose="020B0604020202020204" pitchFamily="34" charset="0"/>
                </a:rPr>
                <a:t>2</a:t>
              </a:r>
              <a:r>
                <a:rPr lang="en-US" i="1" dirty="0">
                  <a:latin typeface="Arial" panose="020B0604020202020204" pitchFamily="34" charset="0"/>
                  <a:cs typeface="Arial" panose="020B0604020202020204" pitchFamily="34" charset="0"/>
                </a:rPr>
                <a:t>/year</a:t>
              </a:r>
            </a:p>
          </p:txBody>
        </p:sp>
        <p:sp>
          <p:nvSpPr>
            <p:cNvPr id="11" name="Rectangle 10">
              <a:extLst>
                <a:ext uri="{FF2B5EF4-FFF2-40B4-BE49-F238E27FC236}">
                  <a16:creationId xmlns:a16="http://schemas.microsoft.com/office/drawing/2014/main" id="{FDDF9FFA-D401-BC47-A0C3-AE0BF2B20710}"/>
                </a:ext>
              </a:extLst>
            </p:cNvPr>
            <p:cNvSpPr/>
            <p:nvPr/>
          </p:nvSpPr>
          <p:spPr>
            <a:xfrm>
              <a:off x="147233" y="1223119"/>
              <a:ext cx="4943960" cy="3434122"/>
            </a:xfrm>
            <a:prstGeom prst="rect">
              <a:avLst/>
            </a:prstGeom>
            <a:no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i="1" dirty="0">
                <a:latin typeface="Arial" panose="020B0604020202020204" pitchFamily="34" charset="0"/>
                <a:cs typeface="Arial" panose="020B0604020202020204" pitchFamily="34" charset="0"/>
              </a:endParaRPr>
            </a:p>
          </p:txBody>
        </p:sp>
      </p:grpSp>
      <p:sp>
        <p:nvSpPr>
          <p:cNvPr id="16" name="Rectangular Callout 15">
            <a:extLst>
              <a:ext uri="{FF2B5EF4-FFF2-40B4-BE49-F238E27FC236}">
                <a16:creationId xmlns:a16="http://schemas.microsoft.com/office/drawing/2014/main" id="{9F9B08E0-9131-2742-8E33-DC3414385467}"/>
              </a:ext>
            </a:extLst>
          </p:cNvPr>
          <p:cNvSpPr/>
          <p:nvPr/>
        </p:nvSpPr>
        <p:spPr>
          <a:xfrm>
            <a:off x="5509647" y="734487"/>
            <a:ext cx="3444793" cy="3760021"/>
          </a:xfrm>
          <a:prstGeom prst="wedgeRectCallout">
            <a:avLst>
              <a:gd name="adj1" fmla="val -60977"/>
              <a:gd name="adj2" fmla="val -12296"/>
            </a:avLst>
          </a:prstGeom>
          <a:solidFill>
            <a:srgbClr val="1D3661"/>
          </a:solidFill>
          <a:ln w="19050" cap="flat" cmpd="sng" algn="ctr">
            <a:noFill/>
            <a:prstDash val="solid"/>
          </a:ln>
          <a:effectLst/>
        </p:spPr>
        <p:txBody>
          <a:bodyPr rtlCol="0" anchor="t"/>
          <a:lstStyle/>
          <a:p>
            <a:pPr marL="285750" indent="-285750">
              <a:buFont typeface="Arial" panose="020B0604020202020204" pitchFamily="34" charset="0"/>
              <a:buChar char="•"/>
            </a:pPr>
            <a:r>
              <a:rPr lang="en-US" dirty="0">
                <a:solidFill>
                  <a:schemeClr val="bg1"/>
                </a:solidFill>
              </a:rPr>
              <a:t>In 2018, the Intergovernmental Panel on Climate Change (IPCC) released a report that lent momentum to targets for 100% net-zero emissions by 2050 in support of limiting warming to 1.5°C above pre-industrial levels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Less attention has been paid to the more pressing requirement to also reduce economy-wide emissions ~50% by 2030</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In all practical scenarios that meet this target, the power system decarbonizes fastest to pave the way for other, harder-to-decarbonize sectors</a:t>
            </a:r>
          </a:p>
        </p:txBody>
      </p:sp>
    </p:spTree>
    <p:extLst>
      <p:ext uri="{BB962C8B-B14F-4D97-AF65-F5344CB8AC3E}">
        <p14:creationId xmlns:p14="http://schemas.microsoft.com/office/powerpoint/2010/main" val="2965585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992248B-BFEF-0F40-84C2-9D191A856DE5}"/>
              </a:ext>
            </a:extLst>
          </p:cNvPr>
          <p:cNvSpPr/>
          <p:nvPr/>
        </p:nvSpPr>
        <p:spPr>
          <a:xfrm>
            <a:off x="-9728" y="-19456"/>
            <a:ext cx="4260715" cy="5311649"/>
          </a:xfrm>
          <a:prstGeom prst="rect">
            <a:avLst/>
          </a:prstGeom>
          <a:solidFill>
            <a:srgbClr val="1322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 name="Object 2" hidden="1">
            <a:extLst>
              <a:ext uri="{FF2B5EF4-FFF2-40B4-BE49-F238E27FC236}">
                <a16:creationId xmlns:a16="http://schemas.microsoft.com/office/drawing/2014/main" id="{E2E60656-DA71-4556-B767-C59D440FB097}"/>
              </a:ext>
            </a:extLst>
          </p:cNvPr>
          <p:cNvGraphicFramePr>
            <a:graphicFrameLocks noChangeAspect="1"/>
          </p:cNvGraphicFramePr>
          <p:nvPr>
            <p:custDataLst>
              <p:tags r:id="rId2"/>
            </p:custDataLst>
          </p:nvPr>
        </p:nvGraphicFramePr>
        <p:xfrm>
          <a:off x="458629" y="258604"/>
          <a:ext cx="1429" cy="1429"/>
        </p:xfrm>
        <a:graphic>
          <a:graphicData uri="http://schemas.openxmlformats.org/presentationml/2006/ole">
            <mc:AlternateContent xmlns:mc="http://schemas.openxmlformats.org/markup-compatibility/2006">
              <mc:Choice xmlns:v="urn:schemas-microsoft-com:vml" Requires="v">
                <p:oleObj spid="_x0000_s2050" name="think-cell Slide" r:id="rId6" imgW="270" imgH="270" progId="TCLayout.ActiveDocument.1">
                  <p:embed/>
                </p:oleObj>
              </mc:Choice>
              <mc:Fallback>
                <p:oleObj name="think-cell Slide" r:id="rId6" imgW="270" imgH="270" progId="TCLayout.ActiveDocument.1">
                  <p:embed/>
                  <p:pic>
                    <p:nvPicPr>
                      <p:cNvPr id="3" name="Object 2" hidden="1">
                        <a:extLst>
                          <a:ext uri="{FF2B5EF4-FFF2-40B4-BE49-F238E27FC236}">
                            <a16:creationId xmlns:a16="http://schemas.microsoft.com/office/drawing/2014/main" id="{E2E60656-DA71-4556-B767-C59D440FB097}"/>
                          </a:ext>
                        </a:extLst>
                      </p:cNvPr>
                      <p:cNvPicPr/>
                      <p:nvPr/>
                    </p:nvPicPr>
                    <p:blipFill>
                      <a:blip r:embed="rId7"/>
                      <a:stretch>
                        <a:fillRect/>
                      </a:stretch>
                    </p:blipFill>
                    <p:spPr>
                      <a:xfrm>
                        <a:off x="458629" y="258604"/>
                        <a:ext cx="1429" cy="1429"/>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5E88770-872E-4E9C-9FAF-9BD47C2433D9}"/>
              </a:ext>
            </a:extLst>
          </p:cNvPr>
          <p:cNvSpPr/>
          <p:nvPr>
            <p:custDataLst>
              <p:tags r:id="rId3"/>
            </p:custDataLst>
          </p:nvPr>
        </p:nvSpPr>
        <p:spPr>
          <a:xfrm>
            <a:off x="457200" y="257175"/>
            <a:ext cx="142875" cy="142875"/>
          </a:xfrm>
          <a:prstGeom prst="rect">
            <a:avLst/>
          </a:prstGeom>
          <a:solidFill>
            <a:srgbClr val="FF0000"/>
          </a:solidFill>
          <a:ln w="19050" cmpd="sng">
            <a:noFill/>
          </a:ln>
        </p:spPr>
        <p:style>
          <a:lnRef idx="2">
            <a:schemeClr val="dk1"/>
          </a:lnRef>
          <a:fillRef idx="1">
            <a:schemeClr val="lt1"/>
          </a:fillRef>
          <a:effectRef idx="0">
            <a:schemeClr val="dk1"/>
          </a:effectRef>
          <a:fontRef idx="minor">
            <a:schemeClr val="dk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2520" b="1" dirty="0">
              <a:solidFill>
                <a:prstClr val="black"/>
              </a:solidFill>
              <a:latin typeface="Arial Narrow" panose="020B0606020202030204" pitchFamily="34" charset="0"/>
              <a:sym typeface="Arial Narrow" panose="020B0606020202030204" pitchFamily="34" charset="0"/>
            </a:endParaRPr>
          </a:p>
        </p:txBody>
      </p:sp>
      <p:sp>
        <p:nvSpPr>
          <p:cNvPr id="6" name="TextBox 5">
            <a:extLst>
              <a:ext uri="{FF2B5EF4-FFF2-40B4-BE49-F238E27FC236}">
                <a16:creationId xmlns:a16="http://schemas.microsoft.com/office/drawing/2014/main" id="{E16F5498-DAFD-473D-BAEC-9EE1F95D46F4}"/>
              </a:ext>
            </a:extLst>
          </p:cNvPr>
          <p:cNvSpPr txBox="1"/>
          <p:nvPr/>
        </p:nvSpPr>
        <p:spPr>
          <a:xfrm>
            <a:off x="92655" y="1466081"/>
            <a:ext cx="3370391" cy="2846069"/>
          </a:xfrm>
          <a:prstGeom prst="roundRect">
            <a:avLst>
              <a:gd name="adj" fmla="val 5838"/>
            </a:avLst>
          </a:prstGeom>
          <a:noFill/>
          <a:ln>
            <a:noFill/>
          </a:ln>
        </p:spPr>
        <p:txBody>
          <a:bodyPr wrap="square" lIns="49378" rIns="49378" rtlCol="0" anchor="ctr" anchorCtr="0">
            <a:noAutofit/>
          </a:bodyPr>
          <a:lstStyle/>
          <a:p>
            <a:pPr marL="160020" indent="-160020" defTabSz="411480">
              <a:spcBef>
                <a:spcPct val="20000"/>
              </a:spcBef>
              <a:spcAft>
                <a:spcPts val="540"/>
              </a:spcAft>
              <a:buSzPct val="130000"/>
              <a:buFont typeface="Arial"/>
              <a:buChar char="•"/>
            </a:pPr>
            <a:r>
              <a:rPr lang="en-US" sz="1600" kern="1200" dirty="0">
                <a:solidFill>
                  <a:schemeClr val="bg1"/>
                </a:solidFill>
                <a:ea typeface=""/>
                <a:cs typeface=""/>
              </a:rPr>
              <a:t>Nonprofit, nonpartisan, independent, research &amp; collaboration firm</a:t>
            </a:r>
          </a:p>
          <a:p>
            <a:pPr marL="160020" indent="-160020" defTabSz="411480">
              <a:spcBef>
                <a:spcPct val="20000"/>
              </a:spcBef>
              <a:spcAft>
                <a:spcPts val="540"/>
              </a:spcAft>
              <a:buSzPct val="130000"/>
              <a:buFont typeface="Arial"/>
              <a:buChar char="•"/>
            </a:pPr>
            <a:r>
              <a:rPr lang="en-US" sz="1600" kern="1200" dirty="0">
                <a:solidFill>
                  <a:schemeClr val="bg1"/>
                </a:solidFill>
                <a:ea typeface=""/>
                <a:cs typeface=""/>
              </a:rPr>
              <a:t>Founded 1982 in Colorado</a:t>
            </a:r>
          </a:p>
          <a:p>
            <a:pPr marL="160020" indent="-160020" defTabSz="411480">
              <a:spcBef>
                <a:spcPct val="20000"/>
              </a:spcBef>
              <a:spcAft>
                <a:spcPts val="540"/>
              </a:spcAft>
              <a:buSzPct val="130000"/>
              <a:buFont typeface="Arial"/>
              <a:buChar char="•"/>
            </a:pPr>
            <a:r>
              <a:rPr lang="en-US" sz="1600" kern="1200" dirty="0">
                <a:solidFill>
                  <a:schemeClr val="bg1"/>
                </a:solidFill>
                <a:ea typeface=""/>
                <a:cs typeface=""/>
              </a:rPr>
              <a:t>Global scope</a:t>
            </a:r>
          </a:p>
          <a:p>
            <a:pPr marL="160020" indent="-160020" defTabSz="411480">
              <a:spcBef>
                <a:spcPct val="20000"/>
              </a:spcBef>
              <a:spcAft>
                <a:spcPts val="540"/>
              </a:spcAft>
              <a:buSzPct val="130000"/>
              <a:buFont typeface="Arial"/>
              <a:buChar char="•"/>
            </a:pPr>
            <a:r>
              <a:rPr lang="en-US" sz="1600" kern="1200" dirty="0">
                <a:solidFill>
                  <a:schemeClr val="bg1"/>
                </a:solidFill>
                <a:ea typeface=""/>
                <a:cs typeface=""/>
              </a:rPr>
              <a:t>250+ staff (CO, NY, DC, CA, Beijing, Delhi)</a:t>
            </a:r>
          </a:p>
          <a:p>
            <a:pPr marL="160020" indent="-160020" defTabSz="411480">
              <a:spcBef>
                <a:spcPct val="20000"/>
              </a:spcBef>
              <a:spcAft>
                <a:spcPts val="540"/>
              </a:spcAft>
              <a:buSzPct val="130000"/>
              <a:buFont typeface="Arial"/>
              <a:buChar char="•"/>
            </a:pPr>
            <a:r>
              <a:rPr lang="en-US" sz="1600" kern="1200" dirty="0">
                <a:solidFill>
                  <a:schemeClr val="bg1"/>
                </a:solidFill>
                <a:ea typeface=""/>
                <a:cs typeface=""/>
              </a:rPr>
              <a:t>Focus: Market-based approaches to clean energy</a:t>
            </a:r>
          </a:p>
        </p:txBody>
      </p:sp>
      <p:pic>
        <p:nvPicPr>
          <p:cNvPr id="8" name="Picture 7">
            <a:extLst>
              <a:ext uri="{FF2B5EF4-FFF2-40B4-BE49-F238E27FC236}">
                <a16:creationId xmlns:a16="http://schemas.microsoft.com/office/drawing/2014/main" id="{87B24B1F-B787-AA4F-AC9F-DCB299FC1411}"/>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613523" y="-148693"/>
            <a:ext cx="5540205" cy="5440886"/>
          </a:xfrm>
          <a:prstGeom prst="rect">
            <a:avLst/>
          </a:prstGeom>
        </p:spPr>
      </p:pic>
      <p:sp>
        <p:nvSpPr>
          <p:cNvPr id="2" name="Title 1">
            <a:extLst>
              <a:ext uri="{FF2B5EF4-FFF2-40B4-BE49-F238E27FC236}">
                <a16:creationId xmlns:a16="http://schemas.microsoft.com/office/drawing/2014/main" id="{9CAF4D22-2E1B-4A5D-A5B2-1A33D9336EB5}"/>
              </a:ext>
            </a:extLst>
          </p:cNvPr>
          <p:cNvSpPr>
            <a:spLocks noGrp="1"/>
          </p:cNvSpPr>
          <p:nvPr>
            <p:ph type="title"/>
          </p:nvPr>
        </p:nvSpPr>
        <p:spPr>
          <a:xfrm>
            <a:off x="-1" y="410444"/>
            <a:ext cx="5939327" cy="479822"/>
          </a:xfrm>
        </p:spPr>
        <p:txBody>
          <a:bodyPr>
            <a:normAutofit fontScale="90000"/>
          </a:bodyPr>
          <a:lstStyle/>
          <a:p>
            <a:pPr algn="l"/>
            <a:r>
              <a:rPr lang="en-US" dirty="0">
                <a:solidFill>
                  <a:schemeClr val="bg1"/>
                </a:solidFill>
              </a:rPr>
              <a:t>About </a:t>
            </a:r>
            <a:br>
              <a:rPr lang="en-US" dirty="0">
                <a:solidFill>
                  <a:schemeClr val="bg1"/>
                </a:solidFill>
              </a:rPr>
            </a:br>
            <a:r>
              <a:rPr lang="en-US" dirty="0">
                <a:solidFill>
                  <a:schemeClr val="bg1"/>
                </a:solidFill>
              </a:rPr>
              <a:t>Rocky Mountain Institute</a:t>
            </a:r>
            <a:endParaRPr lang="en-GB" dirty="0"/>
          </a:p>
        </p:txBody>
      </p:sp>
    </p:spTree>
    <p:extLst>
      <p:ext uri="{BB962C8B-B14F-4D97-AF65-F5344CB8AC3E}">
        <p14:creationId xmlns:p14="http://schemas.microsoft.com/office/powerpoint/2010/main" val="4029804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866"/>
            <a:ext cx="9144000" cy="656333"/>
          </a:xfrm>
        </p:spPr>
        <p:txBody>
          <a:bodyPr/>
          <a:lstStyle/>
          <a:p>
            <a:r>
              <a:rPr lang="en-US" dirty="0"/>
              <a:t>Three key messages</a:t>
            </a:r>
          </a:p>
        </p:txBody>
      </p:sp>
      <p:sp>
        <p:nvSpPr>
          <p:cNvPr id="6" name="Text Placeholder 5">
            <a:extLst>
              <a:ext uri="{FF2B5EF4-FFF2-40B4-BE49-F238E27FC236}">
                <a16:creationId xmlns:a16="http://schemas.microsoft.com/office/drawing/2014/main" id="{21823CDD-4CEF-4C4C-AC9E-DFF665D916DF}"/>
              </a:ext>
            </a:extLst>
          </p:cNvPr>
          <p:cNvSpPr>
            <a:spLocks noGrp="1"/>
          </p:cNvSpPr>
          <p:nvPr>
            <p:ph type="body" sz="quarter" idx="12"/>
          </p:nvPr>
        </p:nvSpPr>
        <p:spPr/>
        <p:txBody>
          <a:bodyPr/>
          <a:lstStyle/>
          <a:p>
            <a:endParaRPr lang="en-US"/>
          </a:p>
        </p:txBody>
      </p:sp>
      <p:sp>
        <p:nvSpPr>
          <p:cNvPr id="25" name="Pentagon 24"/>
          <p:cNvSpPr/>
          <p:nvPr/>
        </p:nvSpPr>
        <p:spPr>
          <a:xfrm>
            <a:off x="108501" y="625681"/>
            <a:ext cx="2523761" cy="1010744"/>
          </a:xfrm>
          <a:prstGeom prst="homePlate">
            <a:avLst>
              <a:gd name="adj" fmla="val 4097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latin typeface="Arial" charset="0"/>
                <a:ea typeface="Arial" charset="0"/>
                <a:cs typeface="Arial" charset="0"/>
              </a:rPr>
              <a:t>The 2020s will be the decade of clean energy</a:t>
            </a:r>
          </a:p>
        </p:txBody>
      </p:sp>
      <p:sp>
        <p:nvSpPr>
          <p:cNvPr id="27" name="TextBox 26"/>
          <p:cNvSpPr txBox="1"/>
          <p:nvPr/>
        </p:nvSpPr>
        <p:spPr>
          <a:xfrm>
            <a:off x="2632262" y="549564"/>
            <a:ext cx="6511738" cy="1246495"/>
          </a:xfrm>
          <a:prstGeom prst="rect">
            <a:avLst/>
          </a:prstGeom>
          <a:noFill/>
        </p:spPr>
        <p:txBody>
          <a:bodyPr wrap="square" rtlCol="0">
            <a:spAutoFit/>
          </a:bodyPr>
          <a:lstStyle/>
          <a:p>
            <a:pPr marL="257175" indent="-257175">
              <a:buFont typeface="Arial" panose="020B0604020202020204" pitchFamily="34" charset="0"/>
              <a:buChar char="•"/>
            </a:pPr>
            <a:r>
              <a:rPr lang="en-US" sz="1500" dirty="0">
                <a:latin typeface="Arial" charset="0"/>
                <a:ea typeface="Arial" charset="0"/>
                <a:cs typeface="Arial" charset="0"/>
              </a:rPr>
              <a:t>Clean energy technologies (wind, solar, and batteries) have fallen in price to the point where they beat all other forms of generation.</a:t>
            </a:r>
          </a:p>
          <a:p>
            <a:pPr marL="257175" indent="-257175">
              <a:buFont typeface="Arial" panose="020B0604020202020204" pitchFamily="34" charset="0"/>
              <a:buChar char="•"/>
            </a:pPr>
            <a:endParaRPr lang="en-US" sz="1500" dirty="0">
              <a:latin typeface="Arial" charset="0"/>
              <a:ea typeface="Arial" charset="0"/>
              <a:cs typeface="Arial" charset="0"/>
            </a:endParaRPr>
          </a:p>
          <a:p>
            <a:pPr marL="257175" indent="-257175">
              <a:buFont typeface="Arial" panose="020B0604020202020204" pitchFamily="34" charset="0"/>
              <a:buChar char="•"/>
            </a:pPr>
            <a:r>
              <a:rPr lang="en-US" sz="1500" dirty="0">
                <a:latin typeface="Arial" charset="0"/>
                <a:ea typeface="Arial" charset="0"/>
                <a:cs typeface="Arial" charset="0"/>
              </a:rPr>
              <a:t>Combinations of clean energy resources can now cost-effectively provide all energy and reliability services provided by gas plants. </a:t>
            </a:r>
          </a:p>
        </p:txBody>
      </p:sp>
      <p:sp>
        <p:nvSpPr>
          <p:cNvPr id="30" name="TextBox 29"/>
          <p:cNvSpPr txBox="1"/>
          <p:nvPr/>
        </p:nvSpPr>
        <p:spPr>
          <a:xfrm>
            <a:off x="2632261" y="1900051"/>
            <a:ext cx="6511739" cy="1246495"/>
          </a:xfrm>
          <a:prstGeom prst="rect">
            <a:avLst/>
          </a:prstGeom>
          <a:noFill/>
        </p:spPr>
        <p:txBody>
          <a:bodyPr wrap="square" rtlCol="0">
            <a:spAutoFit/>
          </a:bodyPr>
          <a:lstStyle/>
          <a:p>
            <a:pPr marL="257175" indent="-257175">
              <a:buFont typeface="Arial" panose="020B0604020202020204" pitchFamily="34" charset="0"/>
              <a:buChar char="•"/>
            </a:pPr>
            <a:r>
              <a:rPr lang="en-US" sz="1500" dirty="0">
                <a:solidFill>
                  <a:schemeClr val="bg1">
                    <a:lumMod val="65000"/>
                  </a:schemeClr>
                </a:solidFill>
                <a:latin typeface="Arial" charset="0"/>
                <a:ea typeface="Arial" charset="0"/>
                <a:cs typeface="Arial" charset="0"/>
              </a:rPr>
              <a:t>Though “100% by 2050” targets are the </a:t>
            </a:r>
            <a:r>
              <a:rPr lang="en-US" sz="1500" i="1" dirty="0">
                <a:solidFill>
                  <a:schemeClr val="bg1">
                    <a:lumMod val="65000"/>
                  </a:schemeClr>
                </a:solidFill>
                <a:latin typeface="Arial" charset="0"/>
                <a:ea typeface="Arial" charset="0"/>
                <a:cs typeface="Arial" charset="0"/>
              </a:rPr>
              <a:t>de facto</a:t>
            </a:r>
            <a:r>
              <a:rPr lang="en-US" sz="1500" dirty="0">
                <a:solidFill>
                  <a:schemeClr val="bg1">
                    <a:lumMod val="65000"/>
                  </a:schemeClr>
                </a:solidFill>
                <a:latin typeface="Arial" charset="0"/>
                <a:ea typeface="Arial" charset="0"/>
                <a:cs typeface="Arial" charset="0"/>
              </a:rPr>
              <a:t> standard, questions remain about feasibility, costs, and near-term carbon reductions.</a:t>
            </a:r>
          </a:p>
          <a:p>
            <a:pPr marL="257175" indent="-257175">
              <a:buFont typeface="Arial" panose="020B0604020202020204" pitchFamily="34" charset="0"/>
              <a:buChar char="•"/>
            </a:pPr>
            <a:endParaRPr lang="en-US" sz="1500" dirty="0">
              <a:solidFill>
                <a:schemeClr val="bg1">
                  <a:lumMod val="65000"/>
                </a:schemeClr>
              </a:solidFill>
              <a:latin typeface="Arial" charset="0"/>
              <a:ea typeface="Arial" charset="0"/>
              <a:cs typeface="Arial" charset="0"/>
            </a:endParaRPr>
          </a:p>
          <a:p>
            <a:pPr marL="257175" indent="-257175">
              <a:buFont typeface="Arial" panose="020B0604020202020204" pitchFamily="34" charset="0"/>
              <a:buChar char="•"/>
            </a:pPr>
            <a:r>
              <a:rPr lang="en-US" sz="1500" dirty="0">
                <a:solidFill>
                  <a:schemeClr val="bg1">
                    <a:lumMod val="65000"/>
                  </a:schemeClr>
                </a:solidFill>
                <a:latin typeface="Arial" charset="0"/>
                <a:ea typeface="Arial" charset="0"/>
                <a:cs typeface="Arial" charset="0"/>
              </a:rPr>
              <a:t>In the near term, today’s clean energy costs mean that achieving 90% carbon-free energy by 2035 is achievable, reliable, and cost-effective.</a:t>
            </a:r>
          </a:p>
        </p:txBody>
      </p:sp>
      <p:sp>
        <p:nvSpPr>
          <p:cNvPr id="16" name="Pentagon 15"/>
          <p:cNvSpPr/>
          <p:nvPr/>
        </p:nvSpPr>
        <p:spPr>
          <a:xfrm>
            <a:off x="108501" y="1969474"/>
            <a:ext cx="2523761" cy="1014984"/>
          </a:xfrm>
          <a:prstGeom prst="homePlate">
            <a:avLst>
              <a:gd name="adj" fmla="val 4092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1">
                    <a:lumMod val="65000"/>
                  </a:schemeClr>
                </a:solidFill>
                <a:latin typeface="Arial" charset="0"/>
                <a:ea typeface="Arial" charset="0"/>
                <a:cs typeface="Arial" charset="0"/>
              </a:rPr>
              <a:t>Cost declines create new opportunities for utilities and policymakers</a:t>
            </a:r>
          </a:p>
        </p:txBody>
      </p:sp>
      <p:sp>
        <p:nvSpPr>
          <p:cNvPr id="8" name="Pentagon 7">
            <a:extLst>
              <a:ext uri="{FF2B5EF4-FFF2-40B4-BE49-F238E27FC236}">
                <a16:creationId xmlns:a16="http://schemas.microsoft.com/office/drawing/2014/main" id="{1E93162C-DE58-BB40-AB05-4958C5CA1771}"/>
              </a:ext>
            </a:extLst>
          </p:cNvPr>
          <p:cNvSpPr/>
          <p:nvPr/>
        </p:nvSpPr>
        <p:spPr>
          <a:xfrm>
            <a:off x="108501" y="3317507"/>
            <a:ext cx="2523761" cy="1014984"/>
          </a:xfrm>
          <a:prstGeom prst="homePlate">
            <a:avLst>
              <a:gd name="adj" fmla="val 4092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1">
                    <a:lumMod val="65000"/>
                  </a:schemeClr>
                </a:solidFill>
                <a:latin typeface="Arial" charset="0"/>
                <a:ea typeface="Arial" charset="0"/>
                <a:cs typeface="Arial" charset="0"/>
              </a:rPr>
              <a:t>Ignoring clean energy trends creates stranded cost risks for consumers</a:t>
            </a:r>
          </a:p>
        </p:txBody>
      </p:sp>
      <p:sp>
        <p:nvSpPr>
          <p:cNvPr id="9" name="TextBox 8">
            <a:extLst>
              <a:ext uri="{FF2B5EF4-FFF2-40B4-BE49-F238E27FC236}">
                <a16:creationId xmlns:a16="http://schemas.microsoft.com/office/drawing/2014/main" id="{9D7582C0-90E6-2C4C-A80E-89857BE5BB80}"/>
              </a:ext>
            </a:extLst>
          </p:cNvPr>
          <p:cNvSpPr txBox="1"/>
          <p:nvPr/>
        </p:nvSpPr>
        <p:spPr>
          <a:xfrm>
            <a:off x="2632261" y="3250538"/>
            <a:ext cx="6511739" cy="1246495"/>
          </a:xfrm>
          <a:prstGeom prst="rect">
            <a:avLst/>
          </a:prstGeom>
          <a:noFill/>
        </p:spPr>
        <p:txBody>
          <a:bodyPr wrap="square" rtlCol="0">
            <a:spAutoFit/>
          </a:bodyPr>
          <a:lstStyle/>
          <a:p>
            <a:pPr marL="257175" indent="-257175">
              <a:buFont typeface="Arial" panose="020B0604020202020204" pitchFamily="34" charset="0"/>
              <a:buChar char="•"/>
            </a:pPr>
            <a:r>
              <a:rPr lang="en-US" sz="1500" dirty="0">
                <a:solidFill>
                  <a:schemeClr val="bg1">
                    <a:lumMod val="65000"/>
                  </a:schemeClr>
                </a:solidFill>
                <a:latin typeface="Arial" charset="0"/>
                <a:ea typeface="Arial" charset="0"/>
                <a:cs typeface="Arial" charset="0"/>
              </a:rPr>
              <a:t>Competitive market trends illustrate near-term business case for clean energy and stranded cost risk of new gas-fired power plants.</a:t>
            </a:r>
          </a:p>
          <a:p>
            <a:pPr marL="257175" indent="-257175">
              <a:buFont typeface="Arial" panose="020B0604020202020204" pitchFamily="34" charset="0"/>
              <a:buChar char="•"/>
            </a:pPr>
            <a:endParaRPr lang="en-US" sz="1500" dirty="0">
              <a:solidFill>
                <a:schemeClr val="bg1">
                  <a:lumMod val="65000"/>
                </a:schemeClr>
              </a:solidFill>
              <a:latin typeface="Arial" charset="0"/>
              <a:ea typeface="Arial" charset="0"/>
              <a:cs typeface="Arial" charset="0"/>
            </a:endParaRPr>
          </a:p>
          <a:p>
            <a:pPr marL="257175" indent="-257175">
              <a:buFont typeface="Arial" panose="020B0604020202020204" pitchFamily="34" charset="0"/>
              <a:buChar char="•"/>
            </a:pPr>
            <a:r>
              <a:rPr lang="en-US" sz="1500" dirty="0">
                <a:solidFill>
                  <a:schemeClr val="bg1">
                    <a:lumMod val="65000"/>
                  </a:schemeClr>
                </a:solidFill>
                <a:latin typeface="Arial" charset="0"/>
                <a:ea typeface="Arial" charset="0"/>
                <a:cs typeface="Arial" charset="0"/>
              </a:rPr>
              <a:t>Policymakers and regulators of monopoly utilities can avoid stranded cost risk by requiring competitive, all-source procurement practices.</a:t>
            </a:r>
          </a:p>
        </p:txBody>
      </p:sp>
      <p:cxnSp>
        <p:nvCxnSpPr>
          <p:cNvPr id="5" name="Straight Connector 4">
            <a:extLst>
              <a:ext uri="{FF2B5EF4-FFF2-40B4-BE49-F238E27FC236}">
                <a16:creationId xmlns:a16="http://schemas.microsoft.com/office/drawing/2014/main" id="{C58FE65C-746D-0443-BB9C-0C2E412FFACB}"/>
              </a:ext>
            </a:extLst>
          </p:cNvPr>
          <p:cNvCxnSpPr/>
          <p:nvPr/>
        </p:nvCxnSpPr>
        <p:spPr>
          <a:xfrm>
            <a:off x="643180" y="1827055"/>
            <a:ext cx="8183105" cy="0"/>
          </a:xfrm>
          <a:prstGeom prst="line">
            <a:avLst/>
          </a:prstGeom>
          <a:ln w="19050" cmpd="sng">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38C95929-17ED-E947-BDCB-5EEB0E34A943}"/>
              </a:ext>
            </a:extLst>
          </p:cNvPr>
          <p:cNvCxnSpPr/>
          <p:nvPr/>
        </p:nvCxnSpPr>
        <p:spPr>
          <a:xfrm>
            <a:off x="643180" y="3190906"/>
            <a:ext cx="8183105" cy="0"/>
          </a:xfrm>
          <a:prstGeom prst="line">
            <a:avLst/>
          </a:prstGeom>
          <a:ln w="19050" cmpd="sng">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96931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00CD5D-61D7-9A46-9067-10849CF5C7C1}"/>
              </a:ext>
            </a:extLst>
          </p:cNvPr>
          <p:cNvSpPr txBox="1"/>
          <p:nvPr/>
        </p:nvSpPr>
        <p:spPr>
          <a:xfrm>
            <a:off x="1019709" y="4757634"/>
            <a:ext cx="7688292" cy="230832"/>
          </a:xfrm>
          <a:prstGeom prst="rect">
            <a:avLst/>
          </a:prstGeom>
          <a:noFill/>
        </p:spPr>
        <p:txBody>
          <a:bodyPr wrap="square" rtlCol="0" anchor="t">
            <a:spAutoFit/>
          </a:bodyPr>
          <a:lstStyle/>
          <a:p>
            <a:r>
              <a:rPr lang="en-US" sz="900" b="1">
                <a:solidFill>
                  <a:srgbClr val="1C3A63"/>
                </a:solidFill>
              </a:rPr>
              <a:t>Source: </a:t>
            </a:r>
            <a:r>
              <a:rPr lang="en-US" sz="900">
                <a:solidFill>
                  <a:srgbClr val="1C3A63"/>
                </a:solidFill>
              </a:rPr>
              <a:t>National Renewable Energy Lab as cited in the 2035 Report by UC Berkeley and </a:t>
            </a:r>
            <a:r>
              <a:rPr lang="en-US" sz="900" err="1">
                <a:solidFill>
                  <a:srgbClr val="1C3A63"/>
                </a:solidFill>
              </a:rPr>
              <a:t>GridLab</a:t>
            </a:r>
            <a:r>
              <a:rPr lang="en-US" sz="900">
                <a:solidFill>
                  <a:srgbClr val="1C3A63"/>
                </a:solidFill>
              </a:rPr>
              <a:t>: </a:t>
            </a:r>
            <a:r>
              <a:rPr lang="en-US" sz="900">
                <a:solidFill>
                  <a:srgbClr val="1C3A63"/>
                </a:solidFill>
                <a:ea typeface="+mn-lt"/>
                <a:hlinkClick r:id="rId3">
                  <a:extLst>
                    <a:ext uri="{A12FA001-AC4F-418D-AE19-62706E023703}">
                      <ahyp:hlinkClr xmlns:ahyp="http://schemas.microsoft.com/office/drawing/2018/hyperlinkcolor" xmlns="" val="tx"/>
                    </a:ext>
                  </a:extLst>
                </a:hlinkClick>
              </a:rPr>
              <a:t>https://www.2035report.com/</a:t>
            </a:r>
            <a:r>
              <a:rPr lang="en-US" sz="900">
                <a:solidFill>
                  <a:srgbClr val="1C3A63"/>
                </a:solidFill>
                <a:ea typeface="+mn-lt"/>
              </a:rPr>
              <a:t> </a:t>
            </a:r>
            <a:endParaRPr lang="en-US" sz="900">
              <a:solidFill>
                <a:srgbClr val="1C3A63"/>
              </a:solidFill>
              <a:latin typeface="Arial" panose="020B0604020202020204" pitchFamily="34" charset="0"/>
              <a:cs typeface="Arial" panose="020B0604020202020204" pitchFamily="34" charset="0"/>
            </a:endParaRPr>
          </a:p>
        </p:txBody>
      </p:sp>
      <p:pic>
        <p:nvPicPr>
          <p:cNvPr id="6" name="Picture 6" descr="A close up of a map&#10;&#10;Description automatically generated">
            <a:extLst>
              <a:ext uri="{FF2B5EF4-FFF2-40B4-BE49-F238E27FC236}">
                <a16:creationId xmlns:a16="http://schemas.microsoft.com/office/drawing/2014/main" id="{31F30E69-8965-494C-A447-3CBCF2428441}"/>
              </a:ext>
            </a:extLst>
          </p:cNvPr>
          <p:cNvPicPr>
            <a:picLocks noChangeAspect="1"/>
          </p:cNvPicPr>
          <p:nvPr/>
        </p:nvPicPr>
        <p:blipFill>
          <a:blip r:embed="rId4"/>
          <a:stretch>
            <a:fillRect/>
          </a:stretch>
        </p:blipFill>
        <p:spPr>
          <a:xfrm>
            <a:off x="476030" y="1009346"/>
            <a:ext cx="8191940" cy="3487438"/>
          </a:xfrm>
          <a:prstGeom prst="rect">
            <a:avLst/>
          </a:prstGeom>
        </p:spPr>
      </p:pic>
      <p:sp>
        <p:nvSpPr>
          <p:cNvPr id="8" name="Title 7">
            <a:extLst>
              <a:ext uri="{FF2B5EF4-FFF2-40B4-BE49-F238E27FC236}">
                <a16:creationId xmlns:a16="http://schemas.microsoft.com/office/drawing/2014/main" id="{97C15A62-3790-6B43-B334-1F6619E85ADF}"/>
              </a:ext>
            </a:extLst>
          </p:cNvPr>
          <p:cNvSpPr>
            <a:spLocks noGrp="1"/>
          </p:cNvSpPr>
          <p:nvPr>
            <p:ph type="title"/>
          </p:nvPr>
        </p:nvSpPr>
        <p:spPr/>
        <p:txBody>
          <a:bodyPr/>
          <a:lstStyle/>
          <a:p>
            <a:r>
              <a:rPr lang="en-US" dirty="0"/>
              <a:t>Driven by scale and innovation, the costs of wind, solar, and battery projects continue to fall, with no end in sight</a:t>
            </a:r>
          </a:p>
        </p:txBody>
      </p:sp>
    </p:spTree>
    <p:extLst>
      <p:ext uri="{BB962C8B-B14F-4D97-AF65-F5344CB8AC3E}">
        <p14:creationId xmlns:p14="http://schemas.microsoft.com/office/powerpoint/2010/main" val="2839479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978A02-41B6-8243-971F-561B632190A3}"/>
              </a:ext>
            </a:extLst>
          </p:cNvPr>
          <p:cNvSpPr>
            <a:spLocks noGrp="1"/>
          </p:cNvSpPr>
          <p:nvPr>
            <p:ph type="title"/>
          </p:nvPr>
        </p:nvSpPr>
        <p:spPr/>
        <p:txBody>
          <a:bodyPr/>
          <a:lstStyle/>
          <a:p>
            <a:r>
              <a:rPr lang="en-US" dirty="0"/>
              <a:t>Unsubsidized renewables now undercut the costs of existing coal plants and new gas plants</a:t>
            </a:r>
          </a:p>
        </p:txBody>
      </p:sp>
      <p:sp>
        <p:nvSpPr>
          <p:cNvPr id="10" name="TextBox 9">
            <a:extLst>
              <a:ext uri="{FF2B5EF4-FFF2-40B4-BE49-F238E27FC236}">
                <a16:creationId xmlns:a16="http://schemas.microsoft.com/office/drawing/2014/main" id="{69B62949-D331-A44C-AF5C-A3884906AE65}"/>
              </a:ext>
            </a:extLst>
          </p:cNvPr>
          <p:cNvSpPr txBox="1"/>
          <p:nvPr/>
        </p:nvSpPr>
        <p:spPr>
          <a:xfrm>
            <a:off x="1019709" y="4757634"/>
            <a:ext cx="5319098" cy="369332"/>
          </a:xfrm>
          <a:prstGeom prst="rect">
            <a:avLst/>
          </a:prstGeom>
          <a:noFill/>
        </p:spPr>
        <p:txBody>
          <a:bodyPr wrap="square" rtlCol="0" anchor="t">
            <a:spAutoFit/>
          </a:bodyPr>
          <a:lstStyle/>
          <a:p>
            <a:r>
              <a:rPr lang="en-US" sz="900" b="1" dirty="0">
                <a:solidFill>
                  <a:srgbClr val="1C3A63"/>
                </a:solidFill>
              </a:rPr>
              <a:t>Source: </a:t>
            </a:r>
            <a:r>
              <a:rPr lang="en-US" sz="900" dirty="0">
                <a:solidFill>
                  <a:srgbClr val="1C3A63"/>
                </a:solidFill>
              </a:rPr>
              <a:t>Lazard, Levelized Cost of Electricity 14.0;</a:t>
            </a:r>
          </a:p>
          <a:p>
            <a:r>
              <a:rPr lang="en-US" sz="900" dirty="0">
                <a:solidFill>
                  <a:srgbClr val="1C3A63"/>
                </a:solidFill>
                <a:hlinkClick r:id="rId2"/>
              </a:rPr>
              <a:t>https://www.lazard.com/perspective/levelized-cost-of-energy-and-levelized-cost-of-storage-2020/</a:t>
            </a:r>
            <a:r>
              <a:rPr lang="en-US" sz="900" dirty="0">
                <a:solidFill>
                  <a:srgbClr val="1C3A63"/>
                </a:solidFill>
              </a:rPr>
              <a:t> </a:t>
            </a:r>
            <a:endParaRPr lang="en-US" sz="900" dirty="0">
              <a:solidFill>
                <a:srgbClr val="1C3A63"/>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D06AD5F6-3EBB-4344-9597-751F57FA1A88}"/>
              </a:ext>
            </a:extLst>
          </p:cNvPr>
          <p:cNvGrpSpPr/>
          <p:nvPr/>
        </p:nvGrpSpPr>
        <p:grpSpPr>
          <a:xfrm>
            <a:off x="534692" y="1136395"/>
            <a:ext cx="7609667" cy="3595709"/>
            <a:chOff x="325464" y="927683"/>
            <a:chExt cx="8051369" cy="3804421"/>
          </a:xfrm>
        </p:grpSpPr>
        <p:pic>
          <p:nvPicPr>
            <p:cNvPr id="6" name="Picture 5">
              <a:extLst>
                <a:ext uri="{FF2B5EF4-FFF2-40B4-BE49-F238E27FC236}">
                  <a16:creationId xmlns:a16="http://schemas.microsoft.com/office/drawing/2014/main" id="{5723D706-415E-6945-BD23-DD3384F5B17C}"/>
                </a:ext>
              </a:extLst>
            </p:cNvPr>
            <p:cNvPicPr>
              <a:picLocks noChangeAspect="1"/>
            </p:cNvPicPr>
            <p:nvPr/>
          </p:nvPicPr>
          <p:blipFill>
            <a:blip r:embed="rId3"/>
            <a:stretch>
              <a:fillRect/>
            </a:stretch>
          </p:blipFill>
          <p:spPr>
            <a:xfrm>
              <a:off x="325464" y="927683"/>
              <a:ext cx="8051369" cy="3804421"/>
            </a:xfrm>
            <a:prstGeom prst="rect">
              <a:avLst/>
            </a:prstGeom>
          </p:spPr>
        </p:pic>
        <p:sp>
          <p:nvSpPr>
            <p:cNvPr id="11" name="Oval 10">
              <a:extLst>
                <a:ext uri="{FF2B5EF4-FFF2-40B4-BE49-F238E27FC236}">
                  <a16:creationId xmlns:a16="http://schemas.microsoft.com/office/drawing/2014/main" id="{C7C7C335-A535-9D43-BEC1-7522378C2122}"/>
                </a:ext>
              </a:extLst>
            </p:cNvPr>
            <p:cNvSpPr/>
            <p:nvPr/>
          </p:nvSpPr>
          <p:spPr>
            <a:xfrm>
              <a:off x="2960176" y="1735810"/>
              <a:ext cx="1301858" cy="1836549"/>
            </a:xfrm>
            <a:prstGeom prst="ellipse">
              <a:avLst/>
            </a:prstGeom>
            <a:noFill/>
            <a:ln w="19050" cmpd="sng">
              <a:solidFill>
                <a:schemeClr val="accent3"/>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3" name="Oval 12">
              <a:extLst>
                <a:ext uri="{FF2B5EF4-FFF2-40B4-BE49-F238E27FC236}">
                  <a16:creationId xmlns:a16="http://schemas.microsoft.com/office/drawing/2014/main" id="{1BE19E85-73C2-8F4A-A1CB-5F8785E2D43B}"/>
                </a:ext>
              </a:extLst>
            </p:cNvPr>
            <p:cNvSpPr/>
            <p:nvPr/>
          </p:nvSpPr>
          <p:spPr>
            <a:xfrm>
              <a:off x="3053166" y="3998563"/>
              <a:ext cx="1518834" cy="604433"/>
            </a:xfrm>
            <a:prstGeom prst="ellipse">
              <a:avLst/>
            </a:prstGeom>
            <a:noFill/>
            <a:ln w="19050" cmpd="sng">
              <a:solidFill>
                <a:srgbClr val="C00000"/>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39904E53-D434-1942-8511-5C82AF8986F5}"/>
              </a:ext>
            </a:extLst>
          </p:cNvPr>
          <p:cNvSpPr txBox="1"/>
          <p:nvPr/>
        </p:nvSpPr>
        <p:spPr>
          <a:xfrm>
            <a:off x="588385" y="876496"/>
            <a:ext cx="7377744" cy="338554"/>
          </a:xfrm>
          <a:prstGeom prst="rect">
            <a:avLst/>
          </a:prstGeom>
          <a:noFill/>
        </p:spPr>
        <p:txBody>
          <a:bodyPr wrap="square" rtlCol="0" anchor="ctr">
            <a:spAutoFit/>
          </a:bodyPr>
          <a:lstStyle/>
          <a:p>
            <a:r>
              <a:rPr lang="en-US" sz="1600" b="1" dirty="0">
                <a:solidFill>
                  <a:srgbClr val="1C3A63"/>
                </a:solidFill>
                <a:latin typeface="Arial"/>
                <a:cs typeface="Arial"/>
              </a:rPr>
              <a:t>Benchmark, unsubsidized levelized cost of energy – Lazard, 2020</a:t>
            </a:r>
          </a:p>
        </p:txBody>
      </p:sp>
    </p:spTree>
    <p:extLst>
      <p:ext uri="{BB962C8B-B14F-4D97-AF65-F5344CB8AC3E}">
        <p14:creationId xmlns:p14="http://schemas.microsoft.com/office/powerpoint/2010/main" val="3403657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BF34FD6-BAF3-A143-A0E0-0F5C7F791C6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rot="10406086">
            <a:off x="4845431" y="2462823"/>
            <a:ext cx="4102450" cy="15458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8">
            <a:extLst>
              <a:ext uri="{FF2B5EF4-FFF2-40B4-BE49-F238E27FC236}">
                <a16:creationId xmlns:a16="http://schemas.microsoft.com/office/drawing/2014/main" id="{AF409141-3EC0-614A-B833-2BBE8F47639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10800000">
            <a:off x="0" y="2232240"/>
            <a:ext cx="4790270" cy="1953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5">
            <a:extLst>
              <a:ext uri="{FF2B5EF4-FFF2-40B4-BE49-F238E27FC236}">
                <a16:creationId xmlns:a16="http://schemas.microsoft.com/office/drawing/2014/main" id="{E8732210-86E3-094E-8658-477C0D74EB7C}"/>
              </a:ext>
            </a:extLst>
          </p:cNvPr>
          <p:cNvSpPr>
            <a:spLocks noGrp="1"/>
          </p:cNvSpPr>
          <p:nvPr>
            <p:ph type="title"/>
          </p:nvPr>
        </p:nvSpPr>
        <p:spPr/>
        <p:txBody>
          <a:bodyPr/>
          <a:lstStyle/>
          <a:p>
            <a:r>
              <a:rPr lang="en-US" dirty="0"/>
              <a:t>Globally, renewables are dominating new investment</a:t>
            </a:r>
          </a:p>
        </p:txBody>
      </p:sp>
      <p:pic>
        <p:nvPicPr>
          <p:cNvPr id="9" name="Picture 8">
            <a:extLst>
              <a:ext uri="{FF2B5EF4-FFF2-40B4-BE49-F238E27FC236}">
                <a16:creationId xmlns:a16="http://schemas.microsoft.com/office/drawing/2014/main" id="{7BE35460-17AB-F44B-95E8-FB161FEE2CCB}"/>
              </a:ext>
            </a:extLst>
          </p:cNvPr>
          <p:cNvPicPr>
            <a:picLocks noChangeAspect="1"/>
          </p:cNvPicPr>
          <p:nvPr/>
        </p:nvPicPr>
        <p:blipFill>
          <a:blip r:embed="rId4"/>
          <a:stretch>
            <a:fillRect/>
          </a:stretch>
        </p:blipFill>
        <p:spPr>
          <a:xfrm>
            <a:off x="442993" y="1034658"/>
            <a:ext cx="3810000" cy="1066800"/>
          </a:xfrm>
          <a:prstGeom prst="rect">
            <a:avLst/>
          </a:prstGeom>
        </p:spPr>
      </p:pic>
      <p:pic>
        <p:nvPicPr>
          <p:cNvPr id="10" name="Picture 9">
            <a:extLst>
              <a:ext uri="{FF2B5EF4-FFF2-40B4-BE49-F238E27FC236}">
                <a16:creationId xmlns:a16="http://schemas.microsoft.com/office/drawing/2014/main" id="{459EA688-17E4-394E-8D6E-FC91A6A07102}"/>
              </a:ext>
            </a:extLst>
          </p:cNvPr>
          <p:cNvPicPr>
            <a:picLocks noChangeAspect="1"/>
          </p:cNvPicPr>
          <p:nvPr/>
        </p:nvPicPr>
        <p:blipFill>
          <a:blip r:embed="rId5"/>
          <a:stretch>
            <a:fillRect/>
          </a:stretch>
        </p:blipFill>
        <p:spPr>
          <a:xfrm>
            <a:off x="3587857" y="746554"/>
            <a:ext cx="5346914" cy="1354904"/>
          </a:xfrm>
          <a:prstGeom prst="rect">
            <a:avLst/>
          </a:prstGeom>
        </p:spPr>
      </p:pic>
      <p:sp>
        <p:nvSpPr>
          <p:cNvPr id="11" name="Rectangle 10">
            <a:extLst>
              <a:ext uri="{FF2B5EF4-FFF2-40B4-BE49-F238E27FC236}">
                <a16:creationId xmlns:a16="http://schemas.microsoft.com/office/drawing/2014/main" id="{95CE5DC8-D0DF-CC4F-9AD4-636E551C2C6A}"/>
              </a:ext>
            </a:extLst>
          </p:cNvPr>
          <p:cNvSpPr/>
          <p:nvPr/>
        </p:nvSpPr>
        <p:spPr>
          <a:xfrm>
            <a:off x="348712" y="2731808"/>
            <a:ext cx="4572000" cy="954107"/>
          </a:xfrm>
          <a:prstGeom prst="rect">
            <a:avLst/>
          </a:prstGeom>
        </p:spPr>
        <p:txBody>
          <a:bodyPr>
            <a:spAutoFit/>
          </a:bodyPr>
          <a:lstStyle/>
          <a:p>
            <a:r>
              <a:rPr lang="en-US" dirty="0">
                <a:solidFill>
                  <a:srgbClr val="0A0A0A"/>
                </a:solidFill>
                <a:latin typeface="Arial" panose="020B0604020202020204" pitchFamily="34" charset="0"/>
                <a:cs typeface="Arial" panose="020B0604020202020204" pitchFamily="34" charset="0"/>
              </a:rPr>
              <a:t>“Renewable energy is set to defy the drag of the coronavirus pandemic and its economic shock and close the year with record installation figures and its highest ever share of newly built capacity”</a:t>
            </a:r>
            <a:endParaRPr lang="en-US"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BB82CA38-4B03-DB47-9547-CA2347E7A360}"/>
              </a:ext>
            </a:extLst>
          </p:cNvPr>
          <p:cNvSpPr/>
          <p:nvPr/>
        </p:nvSpPr>
        <p:spPr>
          <a:xfrm>
            <a:off x="5091193" y="2947251"/>
            <a:ext cx="3952068" cy="523220"/>
          </a:xfrm>
          <a:prstGeom prst="rect">
            <a:avLst/>
          </a:prstGeom>
        </p:spPr>
        <p:txBody>
          <a:bodyPr wrap="square">
            <a:spAutoFit/>
          </a:bodyPr>
          <a:lstStyle/>
          <a:p>
            <a:r>
              <a:rPr lang="en-US" dirty="0">
                <a:solidFill>
                  <a:srgbClr val="0A0A0A"/>
                </a:solidFill>
                <a:latin typeface="Arial" panose="020B0604020202020204" pitchFamily="34" charset="0"/>
                <a:cs typeface="Arial" panose="020B0604020202020204" pitchFamily="34" charset="0"/>
              </a:rPr>
              <a:t>“Investor appetite for renewables has been much stronger than for other energy sources”</a:t>
            </a: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CE6E4DF-2A56-894A-A812-B8500D20CA99}"/>
              </a:ext>
            </a:extLst>
          </p:cNvPr>
          <p:cNvSpPr txBox="1"/>
          <p:nvPr/>
        </p:nvSpPr>
        <p:spPr>
          <a:xfrm>
            <a:off x="1019709" y="4757634"/>
            <a:ext cx="6094013" cy="369332"/>
          </a:xfrm>
          <a:prstGeom prst="rect">
            <a:avLst/>
          </a:prstGeom>
          <a:noFill/>
        </p:spPr>
        <p:txBody>
          <a:bodyPr wrap="square" rtlCol="0" anchor="t">
            <a:spAutoFit/>
          </a:bodyPr>
          <a:lstStyle/>
          <a:p>
            <a:r>
              <a:rPr lang="en-US" sz="900" b="1" dirty="0">
                <a:solidFill>
                  <a:srgbClr val="1C3A63"/>
                </a:solidFill>
              </a:rPr>
              <a:t>Source:</a:t>
            </a:r>
            <a:r>
              <a:rPr lang="en-US" sz="900" dirty="0">
                <a:solidFill>
                  <a:srgbClr val="1C3A63"/>
                </a:solidFill>
              </a:rPr>
              <a:t> S&amp;P Global, November 10, 2020: </a:t>
            </a:r>
            <a:r>
              <a:rPr lang="en-US" sz="900" dirty="0">
                <a:solidFill>
                  <a:srgbClr val="1C3A63"/>
                </a:solidFill>
                <a:hlinkClick r:id="rId6"/>
              </a:rPr>
              <a:t>https://www.spglobal.com/marketintelligence/en/news-insights/latest-news-headlines/immune-to-covid-19-renewables-behind-90-of-new-capacity-in-2020-iea-61189791</a:t>
            </a:r>
            <a:r>
              <a:rPr lang="en-US" sz="900" dirty="0">
                <a:solidFill>
                  <a:srgbClr val="1C3A63"/>
                </a:solidFill>
              </a:rPr>
              <a:t> </a:t>
            </a:r>
            <a:endParaRPr lang="en-US" sz="900" dirty="0">
              <a:solidFill>
                <a:srgbClr val="1C3A6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4268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B73A-D627-384A-81BB-E1F6F48E7401}"/>
              </a:ext>
            </a:extLst>
          </p:cNvPr>
          <p:cNvSpPr>
            <a:spLocks noGrp="1"/>
          </p:cNvSpPr>
          <p:nvPr>
            <p:ph type="title"/>
          </p:nvPr>
        </p:nvSpPr>
        <p:spPr/>
        <p:txBody>
          <a:bodyPr/>
          <a:lstStyle/>
          <a:p>
            <a:r>
              <a:rPr lang="en-US" dirty="0">
                <a:solidFill>
                  <a:schemeClr val="tx1"/>
                </a:solidFill>
              </a:rPr>
              <a:t>Combinations of clean energy resources can now provide all grid services typically provided by fossil power plants</a:t>
            </a:r>
          </a:p>
        </p:txBody>
      </p:sp>
      <p:grpSp>
        <p:nvGrpSpPr>
          <p:cNvPr id="89" name="Group 88">
            <a:extLst>
              <a:ext uri="{FF2B5EF4-FFF2-40B4-BE49-F238E27FC236}">
                <a16:creationId xmlns:a16="http://schemas.microsoft.com/office/drawing/2014/main" id="{EE182741-B9A2-E14D-A2C9-D90DF5148A81}"/>
              </a:ext>
            </a:extLst>
          </p:cNvPr>
          <p:cNvGrpSpPr/>
          <p:nvPr/>
        </p:nvGrpSpPr>
        <p:grpSpPr>
          <a:xfrm>
            <a:off x="626907" y="883403"/>
            <a:ext cx="7890185" cy="3808449"/>
            <a:chOff x="127285" y="1457125"/>
            <a:chExt cx="9524338" cy="4597226"/>
          </a:xfrm>
        </p:grpSpPr>
        <p:graphicFrame>
          <p:nvGraphicFramePr>
            <p:cNvPr id="61" name="Chart 60">
              <a:extLst>
                <a:ext uri="{FF2B5EF4-FFF2-40B4-BE49-F238E27FC236}">
                  <a16:creationId xmlns:a16="http://schemas.microsoft.com/office/drawing/2014/main" id="{8660283D-5E7B-5A46-81EA-0662EFE08384}"/>
                </a:ext>
              </a:extLst>
            </p:cNvPr>
            <p:cNvGraphicFramePr>
              <a:graphicFrameLocks/>
            </p:cNvGraphicFramePr>
            <p:nvPr>
              <p:extLst>
                <p:ext uri="{D42A27DB-BD31-4B8C-83A1-F6EECF244321}">
                  <p14:modId xmlns:p14="http://schemas.microsoft.com/office/powerpoint/2010/main" val="295854037"/>
                </p:ext>
              </p:extLst>
            </p:nvPr>
          </p:nvGraphicFramePr>
          <p:xfrm>
            <a:off x="188429" y="1870449"/>
            <a:ext cx="3303732" cy="4026734"/>
          </p:xfrm>
          <a:graphic>
            <a:graphicData uri="http://schemas.openxmlformats.org/drawingml/2006/chart">
              <c:chart xmlns:c="http://schemas.openxmlformats.org/drawingml/2006/chart" xmlns:r="http://schemas.openxmlformats.org/officeDocument/2006/relationships" r:id="rId2"/>
            </a:graphicData>
          </a:graphic>
        </p:graphicFrame>
        <p:sp>
          <p:nvSpPr>
            <p:cNvPr id="62" name="TextBox 61">
              <a:extLst>
                <a:ext uri="{FF2B5EF4-FFF2-40B4-BE49-F238E27FC236}">
                  <a16:creationId xmlns:a16="http://schemas.microsoft.com/office/drawing/2014/main" id="{A2EBEA0C-C899-9241-A347-D3C8B70E9E81}"/>
                </a:ext>
              </a:extLst>
            </p:cNvPr>
            <p:cNvSpPr txBox="1"/>
            <p:nvPr/>
          </p:nvSpPr>
          <p:spPr>
            <a:xfrm>
              <a:off x="1195490" y="2865439"/>
              <a:ext cx="1557691" cy="388739"/>
            </a:xfrm>
            <a:prstGeom prst="rect">
              <a:avLst/>
            </a:prstGeom>
            <a:solidFill>
              <a:srgbClr val="FFFFFF">
                <a:alpha val="39000"/>
              </a:srgbClr>
            </a:solidFill>
          </p:spPr>
          <p:txBody>
            <a:bodyPr wrap="square" lIns="0" tIns="0" rIns="0" bIns="0" rtlCol="0" anchor="ctr" anchorCtr="0">
              <a:noAutofit/>
            </a:bodyPr>
            <a:lstStyle/>
            <a:p>
              <a:pPr marL="0" marR="0" lvl="0" indent="0" algn="ctr" defTabSz="914400" eaLnBrk="1" fontAlgn="auto" latinLnBrk="0" hangingPunct="1">
                <a:lnSpc>
                  <a:spcPct val="100000"/>
                </a:lnSpc>
                <a:spcBef>
                  <a:spcPts val="0"/>
                </a:spcBef>
                <a:spcAft>
                  <a:spcPts val="0"/>
                </a:spcAft>
                <a:buClrTx/>
                <a:buSzPct val="130000"/>
                <a:buFontTx/>
                <a:buNone/>
                <a:tabLst/>
                <a:defRPr/>
              </a:pPr>
              <a:r>
                <a:rPr kumimoji="0" lang="en-US" sz="1100" b="0" i="0" u="none" strike="noStrike" kern="1200" cap="none" spc="0" normalizeH="0" baseline="0" noProof="0">
                  <a:ln>
                    <a:noFill/>
                  </a:ln>
                  <a:solidFill>
                    <a:srgbClr val="FF0000"/>
                  </a:solidFill>
                  <a:effectLst/>
                  <a:uLnTx/>
                  <a:uFillTx/>
                  <a:latin typeface="Arial" panose="020B0604020202020204" pitchFamily="34" charset="0"/>
                  <a:ea typeface="+mn-ea"/>
                  <a:cs typeface="Arial" pitchFamily="34" charset="0"/>
                </a:rPr>
                <a:t>Requirement</a:t>
              </a:r>
            </a:p>
          </p:txBody>
        </p:sp>
        <p:sp>
          <p:nvSpPr>
            <p:cNvPr id="63" name="TextBox 62">
              <a:extLst>
                <a:ext uri="{FF2B5EF4-FFF2-40B4-BE49-F238E27FC236}">
                  <a16:creationId xmlns:a16="http://schemas.microsoft.com/office/drawing/2014/main" id="{A9E696E2-24ED-A84F-B63F-60B19E9A2B7B}"/>
                </a:ext>
              </a:extLst>
            </p:cNvPr>
            <p:cNvSpPr txBox="1"/>
            <p:nvPr/>
          </p:nvSpPr>
          <p:spPr>
            <a:xfrm>
              <a:off x="1658219" y="5367425"/>
              <a:ext cx="557845" cy="169277"/>
            </a:xfrm>
            <a:prstGeom prst="rect">
              <a:avLst/>
            </a:prstGeom>
            <a:noFill/>
          </p:spPr>
          <p:txBody>
            <a:bodyPr wrap="none" lIns="0" tIns="0" rIns="0" bIns="0" rtlCol="0">
              <a:spAutoFit/>
            </a:bodyPr>
            <a:lstStyle/>
            <a:p>
              <a:pPr algn="ctr">
                <a:buSzPct val="130000"/>
              </a:pPr>
              <a:r>
                <a:rPr lang="en-US" sz="1100" kern="1200">
                  <a:solidFill>
                    <a:srgbClr val="000410"/>
                  </a:solidFill>
                  <a:latin typeface="Arial" panose="020B0604020202020204" pitchFamily="34" charset="0"/>
                  <a:ea typeface="+mn-ea"/>
                  <a:cs typeface="Arial" pitchFamily="34" charset="0"/>
                </a:rPr>
                <a:t>Solar PV</a:t>
              </a:r>
            </a:p>
          </p:txBody>
        </p:sp>
        <p:sp>
          <p:nvSpPr>
            <p:cNvPr id="64" name="TextBox 63">
              <a:extLst>
                <a:ext uri="{FF2B5EF4-FFF2-40B4-BE49-F238E27FC236}">
                  <a16:creationId xmlns:a16="http://schemas.microsoft.com/office/drawing/2014/main" id="{87BB2389-A7EB-CB46-AE00-A84BEBF7544F}"/>
                </a:ext>
              </a:extLst>
            </p:cNvPr>
            <p:cNvSpPr txBox="1"/>
            <p:nvPr/>
          </p:nvSpPr>
          <p:spPr>
            <a:xfrm>
              <a:off x="1672171" y="2438898"/>
              <a:ext cx="604332" cy="169277"/>
            </a:xfrm>
            <a:prstGeom prst="rect">
              <a:avLst/>
            </a:prstGeom>
            <a:noFill/>
          </p:spPr>
          <p:txBody>
            <a:bodyPr wrap="none" lIns="0" tIns="0" rIns="0" bIns="0" rtlCol="0">
              <a:spAutoFit/>
            </a:bodyPr>
            <a:lstStyle/>
            <a:p>
              <a:pPr algn="ctr">
                <a:buSzPct val="130000"/>
              </a:pPr>
              <a:r>
                <a:rPr lang="en-US" sz="1100" kern="1200">
                  <a:solidFill>
                    <a:srgbClr val="1F497D">
                      <a:lumMod val="60000"/>
                      <a:lumOff val="40000"/>
                    </a:srgbClr>
                  </a:solidFill>
                  <a:latin typeface="Arial" panose="020B0604020202020204" pitchFamily="34" charset="0"/>
                  <a:ea typeface="+mn-ea"/>
                  <a:cs typeface="Arial" pitchFamily="34" charset="0"/>
                </a:rPr>
                <a:t>Efficiency</a:t>
              </a:r>
            </a:p>
          </p:txBody>
        </p:sp>
        <p:sp>
          <p:nvSpPr>
            <p:cNvPr id="65" name="TextBox 64">
              <a:extLst>
                <a:ext uri="{FF2B5EF4-FFF2-40B4-BE49-F238E27FC236}">
                  <a16:creationId xmlns:a16="http://schemas.microsoft.com/office/drawing/2014/main" id="{924577BC-4DFF-F945-811A-BB971C539618}"/>
                </a:ext>
              </a:extLst>
            </p:cNvPr>
            <p:cNvSpPr txBox="1"/>
            <p:nvPr/>
          </p:nvSpPr>
          <p:spPr>
            <a:xfrm>
              <a:off x="1776040" y="4503855"/>
              <a:ext cx="322203" cy="169277"/>
            </a:xfrm>
            <a:prstGeom prst="rect">
              <a:avLst/>
            </a:prstGeom>
            <a:noFill/>
          </p:spPr>
          <p:txBody>
            <a:bodyPr wrap="none" lIns="0" tIns="0" rIns="0" bIns="0" rtlCol="0">
              <a:spAutoFit/>
            </a:bodyPr>
            <a:lstStyle/>
            <a:p>
              <a:pPr algn="ctr">
                <a:buSzPct val="130000"/>
              </a:pPr>
              <a:r>
                <a:rPr lang="en-US" sz="1100" kern="1200">
                  <a:solidFill>
                    <a:srgbClr val="000410"/>
                  </a:solidFill>
                  <a:latin typeface="Arial" panose="020B0604020202020204" pitchFamily="34" charset="0"/>
                  <a:ea typeface="+mn-ea"/>
                  <a:cs typeface="Arial" pitchFamily="34" charset="0"/>
                </a:rPr>
                <a:t>Wind</a:t>
              </a:r>
            </a:p>
          </p:txBody>
        </p:sp>
        <p:sp>
          <p:nvSpPr>
            <p:cNvPr id="66" name="Rectangle 65">
              <a:extLst>
                <a:ext uri="{FF2B5EF4-FFF2-40B4-BE49-F238E27FC236}">
                  <a16:creationId xmlns:a16="http://schemas.microsoft.com/office/drawing/2014/main" id="{67DD7A61-96E8-E048-8D72-02BD1937CB32}"/>
                </a:ext>
              </a:extLst>
            </p:cNvPr>
            <p:cNvSpPr/>
            <p:nvPr/>
          </p:nvSpPr>
          <p:spPr>
            <a:xfrm>
              <a:off x="127286" y="1457126"/>
              <a:ext cx="2963082" cy="4597225"/>
            </a:xfrm>
            <a:prstGeom prst="rect">
              <a:avLst/>
            </a:prstGeom>
            <a:noFill/>
            <a:ln w="9525" cap="flat" cmpd="sng" algn="ctr">
              <a:solidFill>
                <a:srgbClr val="1F497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7" name="Shape 185">
              <a:extLst>
                <a:ext uri="{FF2B5EF4-FFF2-40B4-BE49-F238E27FC236}">
                  <a16:creationId xmlns:a16="http://schemas.microsoft.com/office/drawing/2014/main" id="{2F707859-3787-464A-A058-4B9D59BDE4E0}"/>
                </a:ext>
              </a:extLst>
            </p:cNvPr>
            <p:cNvSpPr/>
            <p:nvPr/>
          </p:nvSpPr>
          <p:spPr>
            <a:xfrm flipH="1">
              <a:off x="127285" y="1457125"/>
              <a:ext cx="2963082" cy="359454"/>
            </a:xfrm>
            <a:prstGeom prst="rect">
              <a:avLst/>
            </a:prstGeom>
            <a:solidFill>
              <a:srgbClr val="1F497D">
                <a:lumMod val="75000"/>
              </a:srgbClr>
            </a:solidFill>
            <a:ln w="9525" cap="flat" cmpd="sng" algn="ctr">
              <a:solidFill>
                <a:srgbClr val="4F81BD">
                  <a:lumMod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Annual energy</a:t>
              </a:r>
            </a:p>
          </p:txBody>
        </p:sp>
        <p:grpSp>
          <p:nvGrpSpPr>
            <p:cNvPr id="68" name="Group 67">
              <a:extLst>
                <a:ext uri="{FF2B5EF4-FFF2-40B4-BE49-F238E27FC236}">
                  <a16:creationId xmlns:a16="http://schemas.microsoft.com/office/drawing/2014/main" id="{358109FF-7670-D14D-8BAA-D82ECBE4F370}"/>
                </a:ext>
              </a:extLst>
            </p:cNvPr>
            <p:cNvGrpSpPr/>
            <p:nvPr/>
          </p:nvGrpSpPr>
          <p:grpSpPr>
            <a:xfrm>
              <a:off x="3200556" y="1457125"/>
              <a:ext cx="3364874" cy="4597226"/>
              <a:chOff x="3669217" y="1457125"/>
              <a:chExt cx="3364874" cy="4597226"/>
            </a:xfrm>
          </p:grpSpPr>
          <p:graphicFrame>
            <p:nvGraphicFramePr>
              <p:cNvPr id="69" name="Chart 68">
                <a:extLst>
                  <a:ext uri="{FF2B5EF4-FFF2-40B4-BE49-F238E27FC236}">
                    <a16:creationId xmlns:a16="http://schemas.microsoft.com/office/drawing/2014/main" id="{C79CA43E-9610-6C4F-B355-237DB9E39A84}"/>
                  </a:ext>
                </a:extLst>
              </p:cNvPr>
              <p:cNvGraphicFramePr>
                <a:graphicFrameLocks/>
              </p:cNvGraphicFramePr>
              <p:nvPr>
                <p:extLst>
                  <p:ext uri="{D42A27DB-BD31-4B8C-83A1-F6EECF244321}">
                    <p14:modId xmlns:p14="http://schemas.microsoft.com/office/powerpoint/2010/main" val="2984840239"/>
                  </p:ext>
                </p:extLst>
              </p:nvPr>
            </p:nvGraphicFramePr>
            <p:xfrm>
              <a:off x="3730359" y="1870449"/>
              <a:ext cx="3303732" cy="4026734"/>
            </p:xfrm>
            <a:graphic>
              <a:graphicData uri="http://schemas.openxmlformats.org/drawingml/2006/chart">
                <c:chart xmlns:c="http://schemas.openxmlformats.org/drawingml/2006/chart" xmlns:r="http://schemas.openxmlformats.org/officeDocument/2006/relationships" r:id="rId3"/>
              </a:graphicData>
            </a:graphic>
          </p:graphicFrame>
          <p:grpSp>
            <p:nvGrpSpPr>
              <p:cNvPr id="70" name="Group 69">
                <a:extLst>
                  <a:ext uri="{FF2B5EF4-FFF2-40B4-BE49-F238E27FC236}">
                    <a16:creationId xmlns:a16="http://schemas.microsoft.com/office/drawing/2014/main" id="{E9404F10-D9F0-2540-A5CE-9B862FDC45CE}"/>
                  </a:ext>
                </a:extLst>
              </p:cNvPr>
              <p:cNvGrpSpPr/>
              <p:nvPr/>
            </p:nvGrpSpPr>
            <p:grpSpPr>
              <a:xfrm>
                <a:off x="3669217" y="1457125"/>
                <a:ext cx="2963084" cy="4597226"/>
                <a:chOff x="3669217" y="1457125"/>
                <a:chExt cx="2963084" cy="4597226"/>
              </a:xfrm>
            </p:grpSpPr>
            <p:sp>
              <p:nvSpPr>
                <p:cNvPr id="71" name="TextBox 70">
                  <a:extLst>
                    <a:ext uri="{FF2B5EF4-FFF2-40B4-BE49-F238E27FC236}">
                      <a16:creationId xmlns:a16="http://schemas.microsoft.com/office/drawing/2014/main" id="{F7315912-64C5-BA43-BF4D-B704332B746B}"/>
                    </a:ext>
                  </a:extLst>
                </p:cNvPr>
                <p:cNvSpPr txBox="1"/>
                <p:nvPr/>
              </p:nvSpPr>
              <p:spPr>
                <a:xfrm>
                  <a:off x="5328510" y="4627692"/>
                  <a:ext cx="493725" cy="169277"/>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Pct val="130000"/>
                    <a:buFontTx/>
                    <a:buNone/>
                    <a:tabLst/>
                    <a:defRPr/>
                  </a:pPr>
                  <a:r>
                    <a:rPr kumimoji="0" lang="en-US" sz="1100" b="0" i="0" u="none" strike="noStrike" kern="1200" cap="none" spc="0" normalizeH="0" baseline="0" noProof="0">
                      <a:ln>
                        <a:noFill/>
                      </a:ln>
                      <a:solidFill>
                        <a:srgbClr val="000410"/>
                      </a:solidFill>
                      <a:effectLst/>
                      <a:uLnTx/>
                      <a:uFillTx/>
                      <a:latin typeface="Arial" panose="020B0604020202020204" pitchFamily="34" charset="0"/>
                      <a:ea typeface="+mn-ea"/>
                      <a:cs typeface="Arial" pitchFamily="34" charset="0"/>
                    </a:rPr>
                    <a:t>Storage</a:t>
                  </a:r>
                </a:p>
              </p:txBody>
            </p:sp>
            <p:sp>
              <p:nvSpPr>
                <p:cNvPr id="72" name="TextBox 71">
                  <a:extLst>
                    <a:ext uri="{FF2B5EF4-FFF2-40B4-BE49-F238E27FC236}">
                      <a16:creationId xmlns:a16="http://schemas.microsoft.com/office/drawing/2014/main" id="{94218CD5-7C82-FE40-8AA2-4EE15B94A643}"/>
                    </a:ext>
                  </a:extLst>
                </p:cNvPr>
                <p:cNvSpPr txBox="1"/>
                <p:nvPr/>
              </p:nvSpPr>
              <p:spPr>
                <a:xfrm>
                  <a:off x="5307670" y="3136724"/>
                  <a:ext cx="535403" cy="338554"/>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Pct val="130000"/>
                    <a:buFontTx/>
                    <a:buNone/>
                    <a:tabLst/>
                    <a:defRPr/>
                  </a:pPr>
                  <a:r>
                    <a:rPr kumimoji="0" lang="en-US" sz="1100" b="0" i="0" u="none" strike="noStrike" kern="1200" cap="none" spc="0" normalizeH="0" baseline="0" noProof="0">
                      <a:ln>
                        <a:noFill/>
                      </a:ln>
                      <a:solidFill>
                        <a:srgbClr val="000410"/>
                      </a:solidFill>
                      <a:effectLst/>
                      <a:uLnTx/>
                      <a:uFillTx/>
                      <a:latin typeface="Arial" panose="020B0604020202020204" pitchFamily="34" charset="0"/>
                      <a:ea typeface="+mn-ea"/>
                      <a:cs typeface="Arial" pitchFamily="34" charset="0"/>
                    </a:rPr>
                    <a:t>Demand</a:t>
                  </a:r>
                  <a:br>
                    <a:rPr kumimoji="0" lang="en-US" sz="1100" b="0" i="0" u="none" strike="noStrike" kern="1200" cap="none" spc="0" normalizeH="0" baseline="0" noProof="0">
                      <a:ln>
                        <a:noFill/>
                      </a:ln>
                      <a:solidFill>
                        <a:srgbClr val="000410"/>
                      </a:solidFill>
                      <a:effectLst/>
                      <a:uLnTx/>
                      <a:uFillTx/>
                      <a:latin typeface="Arial" panose="020B0604020202020204" pitchFamily="34" charset="0"/>
                      <a:ea typeface="+mn-ea"/>
                      <a:cs typeface="Arial" pitchFamily="34" charset="0"/>
                    </a:rPr>
                  </a:br>
                  <a:r>
                    <a:rPr kumimoji="0" lang="en-US" sz="1100" b="0" i="0" u="none" strike="noStrike" kern="1200" cap="none" spc="0" normalizeH="0" baseline="0" noProof="0">
                      <a:ln>
                        <a:noFill/>
                      </a:ln>
                      <a:solidFill>
                        <a:srgbClr val="000410"/>
                      </a:solidFill>
                      <a:effectLst/>
                      <a:uLnTx/>
                      <a:uFillTx/>
                      <a:latin typeface="Arial" panose="020B0604020202020204" pitchFamily="34" charset="0"/>
                      <a:ea typeface="+mn-ea"/>
                      <a:cs typeface="Arial" pitchFamily="34" charset="0"/>
                    </a:rPr>
                    <a:t>flexibility</a:t>
                  </a:r>
                </a:p>
              </p:txBody>
            </p:sp>
            <p:sp>
              <p:nvSpPr>
                <p:cNvPr id="73" name="TextBox 72">
                  <a:extLst>
                    <a:ext uri="{FF2B5EF4-FFF2-40B4-BE49-F238E27FC236}">
                      <a16:creationId xmlns:a16="http://schemas.microsoft.com/office/drawing/2014/main" id="{869EF6FC-E86E-3F4C-8485-B3E679AAEB98}"/>
                    </a:ext>
                  </a:extLst>
                </p:cNvPr>
                <p:cNvSpPr txBox="1"/>
                <p:nvPr/>
              </p:nvSpPr>
              <p:spPr>
                <a:xfrm>
                  <a:off x="5049266" y="2528393"/>
                  <a:ext cx="1052210" cy="221599"/>
                </a:xfrm>
                <a:prstGeom prst="rect">
                  <a:avLst/>
                </a:prstGeom>
                <a:solidFill>
                  <a:srgbClr val="FFFFFF">
                    <a:alpha val="39000"/>
                  </a:srgbClr>
                </a:solidFill>
              </p:spPr>
              <p:txBody>
                <a:bodyPr wrap="none" lIns="0" tIns="0" rIns="0" bIns="0" rtlCol="0">
                  <a:noAutofit/>
                </a:bodyPr>
                <a:lstStyle/>
                <a:p>
                  <a:pPr marL="0" marR="0" lvl="0" indent="0" algn="ctr" defTabSz="914400" eaLnBrk="1" fontAlgn="auto" latinLnBrk="0" hangingPunct="1">
                    <a:lnSpc>
                      <a:spcPct val="100000"/>
                    </a:lnSpc>
                    <a:spcBef>
                      <a:spcPts val="0"/>
                    </a:spcBef>
                    <a:spcAft>
                      <a:spcPts val="0"/>
                    </a:spcAft>
                    <a:buClrTx/>
                    <a:buSzPct val="130000"/>
                    <a:buFontTx/>
                    <a:buNone/>
                    <a:tabLst/>
                    <a:defRPr/>
                  </a:pPr>
                  <a:r>
                    <a:rPr kumimoji="0" lang="en-US" sz="1100" b="0" i="0" u="none" strike="noStrike" kern="1200" cap="none" spc="0" normalizeH="0" baseline="0" noProof="0">
                      <a:ln>
                        <a:noFill/>
                      </a:ln>
                      <a:solidFill>
                        <a:srgbClr val="FF0000"/>
                      </a:solidFill>
                      <a:effectLst/>
                      <a:uLnTx/>
                      <a:uFillTx/>
                      <a:latin typeface="Arial" panose="020B0604020202020204" pitchFamily="34" charset="0"/>
                      <a:ea typeface="+mn-ea"/>
                      <a:cs typeface="Arial" pitchFamily="34" charset="0"/>
                    </a:rPr>
                    <a:t>Requirement</a:t>
                  </a:r>
                </a:p>
              </p:txBody>
            </p:sp>
            <p:sp>
              <p:nvSpPr>
                <p:cNvPr id="74" name="TextBox 73">
                  <a:extLst>
                    <a:ext uri="{FF2B5EF4-FFF2-40B4-BE49-F238E27FC236}">
                      <a16:creationId xmlns:a16="http://schemas.microsoft.com/office/drawing/2014/main" id="{C883C5ED-2486-1D40-B5D6-A2E1B951A4CE}"/>
                    </a:ext>
                  </a:extLst>
                </p:cNvPr>
                <p:cNvSpPr txBox="1"/>
                <p:nvPr/>
              </p:nvSpPr>
              <p:spPr>
                <a:xfrm>
                  <a:off x="5273207" y="4133507"/>
                  <a:ext cx="604332" cy="169277"/>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Pct val="130000"/>
                    <a:buFontTx/>
                    <a:buNone/>
                    <a:tabLst/>
                    <a:defRPr/>
                  </a:pPr>
                  <a:r>
                    <a:rPr kumimoji="0" lang="en-US" sz="1100" b="0" i="0" u="none" strike="noStrike" kern="1200" cap="none" spc="0" normalizeH="0" baseline="0" noProof="0">
                      <a:ln>
                        <a:noFill/>
                      </a:ln>
                      <a:solidFill>
                        <a:srgbClr val="000410"/>
                      </a:solidFill>
                      <a:effectLst/>
                      <a:uLnTx/>
                      <a:uFillTx/>
                      <a:latin typeface="Arial" panose="020B0604020202020204" pitchFamily="34" charset="0"/>
                      <a:ea typeface="+mn-ea"/>
                      <a:cs typeface="Arial" pitchFamily="34" charset="0"/>
                    </a:rPr>
                    <a:t>Efficiency</a:t>
                  </a:r>
                </a:p>
              </p:txBody>
            </p:sp>
            <p:sp>
              <p:nvSpPr>
                <p:cNvPr id="75" name="TextBox 74">
                  <a:extLst>
                    <a:ext uri="{FF2B5EF4-FFF2-40B4-BE49-F238E27FC236}">
                      <a16:creationId xmlns:a16="http://schemas.microsoft.com/office/drawing/2014/main" id="{835976F8-72B1-D941-8F9D-CDB6DFBE0CE0}"/>
                    </a:ext>
                  </a:extLst>
                </p:cNvPr>
                <p:cNvSpPr txBox="1"/>
                <p:nvPr/>
              </p:nvSpPr>
              <p:spPr>
                <a:xfrm>
                  <a:off x="5414271" y="4906447"/>
                  <a:ext cx="322203" cy="169277"/>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Pct val="130000"/>
                    <a:buFontTx/>
                    <a:buNone/>
                    <a:tabLst/>
                    <a:defRPr/>
                  </a:pPr>
                  <a:r>
                    <a:rPr kumimoji="0" lang="en-US" sz="1100" b="0" i="0" u="none" strike="noStrike" kern="1200" cap="none" spc="0" normalizeH="0" baseline="0" noProof="0">
                      <a:ln>
                        <a:noFill/>
                      </a:ln>
                      <a:solidFill>
                        <a:srgbClr val="000410"/>
                      </a:solidFill>
                      <a:effectLst/>
                      <a:uLnTx/>
                      <a:uFillTx/>
                      <a:latin typeface="Arial" panose="020B0604020202020204" pitchFamily="34" charset="0"/>
                      <a:ea typeface="+mn-ea"/>
                      <a:cs typeface="Arial" pitchFamily="34" charset="0"/>
                    </a:rPr>
                    <a:t>Wind</a:t>
                  </a:r>
                </a:p>
              </p:txBody>
            </p:sp>
            <p:sp>
              <p:nvSpPr>
                <p:cNvPr id="76" name="TextBox 75">
                  <a:extLst>
                    <a:ext uri="{FF2B5EF4-FFF2-40B4-BE49-F238E27FC236}">
                      <a16:creationId xmlns:a16="http://schemas.microsoft.com/office/drawing/2014/main" id="{97A67FC0-85E3-BD40-8F74-46C7E8A0C077}"/>
                    </a:ext>
                  </a:extLst>
                </p:cNvPr>
                <p:cNvSpPr txBox="1"/>
                <p:nvPr/>
              </p:nvSpPr>
              <p:spPr>
                <a:xfrm>
                  <a:off x="5296450" y="5330230"/>
                  <a:ext cx="557845" cy="169277"/>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Pct val="130000"/>
                    <a:buFontTx/>
                    <a:buNone/>
                    <a:tabLst/>
                    <a:defRPr/>
                  </a:pPr>
                  <a:r>
                    <a:rPr kumimoji="0" lang="en-US" sz="1100" b="0" i="0" u="none" strike="noStrike" kern="1200" cap="none" spc="0" normalizeH="0" baseline="0" noProof="0">
                      <a:ln>
                        <a:noFill/>
                      </a:ln>
                      <a:solidFill>
                        <a:srgbClr val="000410"/>
                      </a:solidFill>
                      <a:effectLst/>
                      <a:uLnTx/>
                      <a:uFillTx/>
                      <a:latin typeface="Arial" panose="020B0604020202020204" pitchFamily="34" charset="0"/>
                      <a:ea typeface="+mn-ea"/>
                      <a:cs typeface="Arial" pitchFamily="34" charset="0"/>
                    </a:rPr>
                    <a:t>Solar PV</a:t>
                  </a:r>
                </a:p>
              </p:txBody>
            </p:sp>
            <p:sp>
              <p:nvSpPr>
                <p:cNvPr id="77" name="Rectangle 76">
                  <a:extLst>
                    <a:ext uri="{FF2B5EF4-FFF2-40B4-BE49-F238E27FC236}">
                      <a16:creationId xmlns:a16="http://schemas.microsoft.com/office/drawing/2014/main" id="{8BF258E0-A062-6145-A112-0947F34BEA68}"/>
                    </a:ext>
                  </a:extLst>
                </p:cNvPr>
                <p:cNvSpPr/>
                <p:nvPr/>
              </p:nvSpPr>
              <p:spPr>
                <a:xfrm>
                  <a:off x="3669218" y="1457126"/>
                  <a:ext cx="2963083" cy="4597225"/>
                </a:xfrm>
                <a:prstGeom prst="rect">
                  <a:avLst/>
                </a:prstGeom>
                <a:noFill/>
                <a:ln w="9525" cap="flat" cmpd="sng" algn="ctr">
                  <a:solidFill>
                    <a:srgbClr val="1F497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8" name="Shape 185">
                  <a:extLst>
                    <a:ext uri="{FF2B5EF4-FFF2-40B4-BE49-F238E27FC236}">
                      <a16:creationId xmlns:a16="http://schemas.microsoft.com/office/drawing/2014/main" id="{DCB1EDD1-34DB-B747-A347-CBE565C8FC47}"/>
                    </a:ext>
                  </a:extLst>
                </p:cNvPr>
                <p:cNvSpPr/>
                <p:nvPr/>
              </p:nvSpPr>
              <p:spPr>
                <a:xfrm flipH="1">
                  <a:off x="3669217" y="1457125"/>
                  <a:ext cx="2963083" cy="359454"/>
                </a:xfrm>
                <a:prstGeom prst="rect">
                  <a:avLst/>
                </a:prstGeom>
                <a:solidFill>
                  <a:srgbClr val="1F497D">
                    <a:lumMod val="75000"/>
                  </a:srgbClr>
                </a:solidFill>
                <a:ln w="9525" cap="flat" cmpd="sng" algn="ctr">
                  <a:solidFill>
                    <a:srgbClr val="4F81BD">
                      <a:lumMod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Peak capacity</a:t>
                  </a:r>
                </a:p>
              </p:txBody>
            </p:sp>
          </p:grpSp>
        </p:grpSp>
        <p:grpSp>
          <p:nvGrpSpPr>
            <p:cNvPr id="79" name="Group 78">
              <a:extLst>
                <a:ext uri="{FF2B5EF4-FFF2-40B4-BE49-F238E27FC236}">
                  <a16:creationId xmlns:a16="http://schemas.microsoft.com/office/drawing/2014/main" id="{082A582B-08FF-A84C-8B78-FC837E2A4698}"/>
                </a:ext>
              </a:extLst>
            </p:cNvPr>
            <p:cNvGrpSpPr/>
            <p:nvPr/>
          </p:nvGrpSpPr>
          <p:grpSpPr>
            <a:xfrm>
              <a:off x="6286749" y="1457125"/>
              <a:ext cx="3364874" cy="4597226"/>
              <a:chOff x="7211149" y="1457125"/>
              <a:chExt cx="3364874" cy="4597226"/>
            </a:xfrm>
          </p:grpSpPr>
          <p:graphicFrame>
            <p:nvGraphicFramePr>
              <p:cNvPr id="80" name="Chart 79">
                <a:extLst>
                  <a:ext uri="{FF2B5EF4-FFF2-40B4-BE49-F238E27FC236}">
                    <a16:creationId xmlns:a16="http://schemas.microsoft.com/office/drawing/2014/main" id="{D02BB5A1-3E9F-CA47-94E9-1195FA8E5628}"/>
                  </a:ext>
                </a:extLst>
              </p:cNvPr>
              <p:cNvGraphicFramePr>
                <a:graphicFrameLocks/>
              </p:cNvGraphicFramePr>
              <p:nvPr>
                <p:extLst>
                  <p:ext uri="{D42A27DB-BD31-4B8C-83A1-F6EECF244321}">
                    <p14:modId xmlns:p14="http://schemas.microsoft.com/office/powerpoint/2010/main" val="3848469833"/>
                  </p:ext>
                </p:extLst>
              </p:nvPr>
            </p:nvGraphicFramePr>
            <p:xfrm>
              <a:off x="7272291" y="1855827"/>
              <a:ext cx="3303732" cy="4026734"/>
            </p:xfrm>
            <a:graphic>
              <a:graphicData uri="http://schemas.openxmlformats.org/drawingml/2006/chart">
                <c:chart xmlns:c="http://schemas.openxmlformats.org/drawingml/2006/chart" xmlns:r="http://schemas.openxmlformats.org/officeDocument/2006/relationships" r:id="rId4"/>
              </a:graphicData>
            </a:graphic>
          </p:graphicFrame>
          <p:sp>
            <p:nvSpPr>
              <p:cNvPr id="81" name="TextBox 80">
                <a:extLst>
                  <a:ext uri="{FF2B5EF4-FFF2-40B4-BE49-F238E27FC236}">
                    <a16:creationId xmlns:a16="http://schemas.microsoft.com/office/drawing/2014/main" id="{52AD59F9-8DC8-FB4A-8C94-24EF396134EC}"/>
                  </a:ext>
                </a:extLst>
              </p:cNvPr>
              <p:cNvSpPr txBox="1"/>
              <p:nvPr/>
            </p:nvSpPr>
            <p:spPr>
              <a:xfrm>
                <a:off x="8411000" y="3246697"/>
                <a:ext cx="1525033" cy="274578"/>
              </a:xfrm>
              <a:prstGeom prst="rect">
                <a:avLst/>
              </a:prstGeom>
              <a:solidFill>
                <a:srgbClr val="FFFFFF">
                  <a:alpha val="39000"/>
                </a:srgbClr>
              </a:solidFill>
            </p:spPr>
            <p:txBody>
              <a:bodyPr wrap="square" lIns="0" tIns="0" rIns="0" bIns="0" rtlCol="0" anchor="ctr" anchorCtr="0">
                <a:noAutofit/>
              </a:bodyPr>
              <a:lstStyle>
                <a:defPPr marR="0" lvl="0" algn="l" rtl="0">
                  <a:lnSpc>
                    <a:spcPct val="100000"/>
                  </a:lnSpc>
                  <a:spcBef>
                    <a:spcPts val="0"/>
                  </a:spcBef>
                  <a:spcAft>
                    <a:spcPts val="0"/>
                  </a:spcAft>
                </a:defPPr>
                <a:lvl1pPr algn="ctr">
                  <a:buSzPct val="130000"/>
                  <a:defRPr sz="1200">
                    <a:solidFill>
                      <a:srgbClr val="FF0000"/>
                    </a:solidFill>
                    <a:latin typeface="Arial" pitchFamily="34" charset="0"/>
                    <a:cs typeface="Arial" pitchFamily="34" charset="0"/>
                  </a:defRPr>
                </a:lvl1pPr>
              </a:lstStyle>
              <a:p>
                <a:pPr marL="0" marR="0" lvl="0" indent="0" algn="ctr" defTabSz="914400" eaLnBrk="1" fontAlgn="auto" latinLnBrk="0" hangingPunct="1">
                  <a:lnSpc>
                    <a:spcPct val="100000"/>
                  </a:lnSpc>
                  <a:spcBef>
                    <a:spcPts val="0"/>
                  </a:spcBef>
                  <a:spcAft>
                    <a:spcPts val="0"/>
                  </a:spcAft>
                  <a:buClrTx/>
                  <a:buSzPct val="130000"/>
                  <a:buFontTx/>
                  <a:buNone/>
                  <a:tabLst/>
                  <a:defRPr/>
                </a:pPr>
                <a:r>
                  <a:rPr kumimoji="0" lang="en-US" sz="1100" b="0" i="0" u="none" strike="noStrike" kern="1200" cap="none" spc="0" normalizeH="0" baseline="0" noProof="0">
                    <a:ln>
                      <a:noFill/>
                    </a:ln>
                    <a:solidFill>
                      <a:srgbClr val="FF0000"/>
                    </a:solidFill>
                    <a:effectLst/>
                    <a:uLnTx/>
                    <a:uFillTx/>
                    <a:ea typeface="+mn-ea"/>
                  </a:rPr>
                  <a:t>Requirement</a:t>
                </a:r>
              </a:p>
            </p:txBody>
          </p:sp>
          <p:sp>
            <p:nvSpPr>
              <p:cNvPr id="82" name="TextBox 81">
                <a:extLst>
                  <a:ext uri="{FF2B5EF4-FFF2-40B4-BE49-F238E27FC236}">
                    <a16:creationId xmlns:a16="http://schemas.microsoft.com/office/drawing/2014/main" id="{C947CD31-2682-5A4C-A705-D40091C07DB9}"/>
                  </a:ext>
                </a:extLst>
              </p:cNvPr>
              <p:cNvSpPr txBox="1"/>
              <p:nvPr/>
            </p:nvSpPr>
            <p:spPr>
              <a:xfrm>
                <a:off x="8905814" y="2736773"/>
                <a:ext cx="535403" cy="338554"/>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Pct val="130000"/>
                  <a:buFontTx/>
                  <a:buNone/>
                  <a:tabLst/>
                  <a:defRPr/>
                </a:pPr>
                <a:r>
                  <a:rPr kumimoji="0" lang="en-US" sz="1100" b="0" i="0" u="none" strike="noStrike" kern="1200" cap="none" spc="0" normalizeH="0" baseline="0" noProof="0">
                    <a:ln>
                      <a:noFill/>
                    </a:ln>
                    <a:solidFill>
                      <a:srgbClr val="000410"/>
                    </a:solidFill>
                    <a:effectLst/>
                    <a:uLnTx/>
                    <a:uFillTx/>
                    <a:latin typeface="Arial" panose="020B0604020202020204" pitchFamily="34" charset="0"/>
                    <a:ea typeface="+mn-ea"/>
                    <a:cs typeface="Arial" pitchFamily="34" charset="0"/>
                  </a:rPr>
                  <a:t>Demand</a:t>
                </a:r>
                <a:br>
                  <a:rPr kumimoji="0" lang="en-US" sz="1100" b="0" i="0" u="none" strike="noStrike" kern="1200" cap="none" spc="0" normalizeH="0" baseline="0" noProof="0">
                    <a:ln>
                      <a:noFill/>
                    </a:ln>
                    <a:solidFill>
                      <a:srgbClr val="000410"/>
                    </a:solidFill>
                    <a:effectLst/>
                    <a:uLnTx/>
                    <a:uFillTx/>
                    <a:latin typeface="Arial" panose="020B0604020202020204" pitchFamily="34" charset="0"/>
                    <a:ea typeface="+mn-ea"/>
                    <a:cs typeface="Arial" pitchFamily="34" charset="0"/>
                  </a:rPr>
                </a:br>
                <a:r>
                  <a:rPr kumimoji="0" lang="en-US" sz="1100" b="0" i="0" u="none" strike="noStrike" kern="1200" cap="none" spc="0" normalizeH="0" baseline="0" noProof="0">
                    <a:ln>
                      <a:noFill/>
                    </a:ln>
                    <a:solidFill>
                      <a:srgbClr val="000410"/>
                    </a:solidFill>
                    <a:effectLst/>
                    <a:uLnTx/>
                    <a:uFillTx/>
                    <a:latin typeface="Arial" panose="020B0604020202020204" pitchFamily="34" charset="0"/>
                    <a:ea typeface="+mn-ea"/>
                    <a:cs typeface="Arial" pitchFamily="34" charset="0"/>
                  </a:rPr>
                  <a:t>flexibility</a:t>
                </a:r>
              </a:p>
            </p:txBody>
          </p:sp>
          <p:sp>
            <p:nvSpPr>
              <p:cNvPr id="83" name="TextBox 82">
                <a:extLst>
                  <a:ext uri="{FF2B5EF4-FFF2-40B4-BE49-F238E27FC236}">
                    <a16:creationId xmlns:a16="http://schemas.microsoft.com/office/drawing/2014/main" id="{FF36EDFD-2420-8F4D-A35D-BE78189BBFD6}"/>
                  </a:ext>
                </a:extLst>
              </p:cNvPr>
              <p:cNvSpPr txBox="1"/>
              <p:nvPr/>
            </p:nvSpPr>
            <p:spPr>
              <a:xfrm>
                <a:off x="8871350" y="3652474"/>
                <a:ext cx="604332" cy="169277"/>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Pct val="130000"/>
                  <a:buFontTx/>
                  <a:buNone/>
                  <a:tabLst/>
                  <a:defRPr/>
                </a:pPr>
                <a:r>
                  <a:rPr kumimoji="0" lang="en-US" sz="1100" b="0" i="0" u="none" strike="noStrike" kern="1200" cap="none" spc="0" normalizeH="0" baseline="0" noProof="0">
                    <a:ln>
                      <a:noFill/>
                    </a:ln>
                    <a:solidFill>
                      <a:srgbClr val="000410"/>
                    </a:solidFill>
                    <a:effectLst/>
                    <a:uLnTx/>
                    <a:uFillTx/>
                    <a:latin typeface="Arial" panose="020B0604020202020204" pitchFamily="34" charset="0"/>
                    <a:ea typeface="+mn-ea"/>
                    <a:cs typeface="Arial" pitchFamily="34" charset="0"/>
                  </a:rPr>
                  <a:t>Efficiency</a:t>
                </a:r>
              </a:p>
            </p:txBody>
          </p:sp>
          <p:sp>
            <p:nvSpPr>
              <p:cNvPr id="84" name="TextBox 83">
                <a:extLst>
                  <a:ext uri="{FF2B5EF4-FFF2-40B4-BE49-F238E27FC236}">
                    <a16:creationId xmlns:a16="http://schemas.microsoft.com/office/drawing/2014/main" id="{6AE956D9-BD17-EA4B-97E7-E176CF2538C8}"/>
                  </a:ext>
                </a:extLst>
              </p:cNvPr>
              <p:cNvSpPr txBox="1"/>
              <p:nvPr/>
            </p:nvSpPr>
            <p:spPr>
              <a:xfrm>
                <a:off x="8926654" y="4084593"/>
                <a:ext cx="493725" cy="169277"/>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Pct val="130000"/>
                  <a:buFontTx/>
                  <a:buNone/>
                  <a:tabLst/>
                  <a:defRPr/>
                </a:pPr>
                <a:r>
                  <a:rPr kumimoji="0" lang="en-US" sz="1100" b="0" i="0" u="none" strike="noStrike" kern="1200" cap="none" spc="0" normalizeH="0" baseline="0" noProof="0">
                    <a:ln>
                      <a:noFill/>
                    </a:ln>
                    <a:solidFill>
                      <a:srgbClr val="000410"/>
                    </a:solidFill>
                    <a:effectLst/>
                    <a:uLnTx/>
                    <a:uFillTx/>
                    <a:latin typeface="Arial" panose="020B0604020202020204" pitchFamily="34" charset="0"/>
                    <a:ea typeface="+mn-ea"/>
                    <a:cs typeface="Arial" pitchFamily="34" charset="0"/>
                  </a:rPr>
                  <a:t>Storage</a:t>
                </a:r>
              </a:p>
            </p:txBody>
          </p:sp>
          <p:sp>
            <p:nvSpPr>
              <p:cNvPr id="85" name="TextBox 84">
                <a:extLst>
                  <a:ext uri="{FF2B5EF4-FFF2-40B4-BE49-F238E27FC236}">
                    <a16:creationId xmlns:a16="http://schemas.microsoft.com/office/drawing/2014/main" id="{69C73BD5-E147-CB44-8479-5BBD6C9BD549}"/>
                  </a:ext>
                </a:extLst>
              </p:cNvPr>
              <p:cNvSpPr txBox="1"/>
              <p:nvPr/>
            </p:nvSpPr>
            <p:spPr>
              <a:xfrm>
                <a:off x="8894593" y="4812988"/>
                <a:ext cx="557845" cy="169277"/>
              </a:xfrm>
              <a:prstGeom prst="rect">
                <a:avLst/>
              </a:prstGeom>
              <a:noFill/>
            </p:spPr>
            <p:txBody>
              <a:bodyPr wrap="none" lIns="0" tIns="0" rIns="0" bIns="0" rtlCol="0">
                <a:spAutoFit/>
              </a:bodyPr>
              <a:lstStyle>
                <a:defPPr marR="0" lvl="0" algn="l" rtl="0">
                  <a:lnSpc>
                    <a:spcPct val="100000"/>
                  </a:lnSpc>
                  <a:spcBef>
                    <a:spcPts val="0"/>
                  </a:spcBef>
                  <a:spcAft>
                    <a:spcPts val="0"/>
                  </a:spcAft>
                </a:defPPr>
                <a:lvl1pPr algn="ctr">
                  <a:buSzPct val="130000"/>
                  <a:defRPr sz="1200">
                    <a:latin typeface="Arial" pitchFamily="34" charset="0"/>
                    <a:cs typeface="Arial" pitchFamily="34" charset="0"/>
                  </a:defRPr>
                </a:lvl1pPr>
              </a:lstStyle>
              <a:p>
                <a:pPr marL="0" marR="0" lvl="0" indent="0" algn="ctr" defTabSz="914400" eaLnBrk="1" fontAlgn="auto" latinLnBrk="0" hangingPunct="1">
                  <a:lnSpc>
                    <a:spcPct val="100000"/>
                  </a:lnSpc>
                  <a:spcBef>
                    <a:spcPts val="0"/>
                  </a:spcBef>
                  <a:spcAft>
                    <a:spcPts val="0"/>
                  </a:spcAft>
                  <a:buClrTx/>
                  <a:buSzPct val="130000"/>
                  <a:buFontTx/>
                  <a:buNone/>
                  <a:tabLst/>
                  <a:defRPr/>
                </a:pPr>
                <a:r>
                  <a:rPr kumimoji="0" lang="en-US" sz="1100" b="0" i="0" u="none" strike="noStrike" kern="1200" cap="none" spc="0" normalizeH="0" baseline="0" noProof="0">
                    <a:ln>
                      <a:noFill/>
                    </a:ln>
                    <a:solidFill>
                      <a:srgbClr val="000410"/>
                    </a:solidFill>
                    <a:effectLst/>
                    <a:uLnTx/>
                    <a:uFillTx/>
                    <a:ea typeface="+mn-ea"/>
                  </a:rPr>
                  <a:t>Solar PV</a:t>
                </a:r>
              </a:p>
            </p:txBody>
          </p:sp>
          <p:sp>
            <p:nvSpPr>
              <p:cNvPr id="86" name="Rectangle 85">
                <a:extLst>
                  <a:ext uri="{FF2B5EF4-FFF2-40B4-BE49-F238E27FC236}">
                    <a16:creationId xmlns:a16="http://schemas.microsoft.com/office/drawing/2014/main" id="{46DA809A-5323-0945-B7A0-387AAC336923}"/>
                  </a:ext>
                </a:extLst>
              </p:cNvPr>
              <p:cNvSpPr/>
              <p:nvPr/>
            </p:nvSpPr>
            <p:spPr>
              <a:xfrm>
                <a:off x="7211150" y="1457126"/>
                <a:ext cx="3254503" cy="4597225"/>
              </a:xfrm>
              <a:prstGeom prst="rect">
                <a:avLst/>
              </a:prstGeom>
              <a:noFill/>
              <a:ln w="9525" cap="flat" cmpd="sng" algn="ctr">
                <a:solidFill>
                  <a:srgbClr val="1F497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7" name="Shape 185">
                <a:extLst>
                  <a:ext uri="{FF2B5EF4-FFF2-40B4-BE49-F238E27FC236}">
                    <a16:creationId xmlns:a16="http://schemas.microsoft.com/office/drawing/2014/main" id="{50DB2ED0-7B30-4A4E-BD34-86EC7502F4F6}"/>
                  </a:ext>
                </a:extLst>
              </p:cNvPr>
              <p:cNvSpPr/>
              <p:nvPr/>
            </p:nvSpPr>
            <p:spPr>
              <a:xfrm flipH="1">
                <a:off x="7211149" y="1457125"/>
                <a:ext cx="3254503" cy="359454"/>
              </a:xfrm>
              <a:prstGeom prst="rect">
                <a:avLst/>
              </a:prstGeom>
              <a:solidFill>
                <a:srgbClr val="1F497D">
                  <a:lumMod val="75000"/>
                </a:srgbClr>
              </a:solidFill>
              <a:ln w="9525" cap="flat" cmpd="sng" algn="ctr">
                <a:solidFill>
                  <a:srgbClr val="4F81BD">
                    <a:lumMod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Ramp/flexibility</a:t>
                </a:r>
              </a:p>
            </p:txBody>
          </p:sp>
        </p:grpSp>
      </p:grpSp>
      <p:sp>
        <p:nvSpPr>
          <p:cNvPr id="90" name="TextBox 89">
            <a:extLst>
              <a:ext uri="{FF2B5EF4-FFF2-40B4-BE49-F238E27FC236}">
                <a16:creationId xmlns:a16="http://schemas.microsoft.com/office/drawing/2014/main" id="{B9836AE1-8172-EE46-83AE-CB5965BA32E5}"/>
              </a:ext>
            </a:extLst>
          </p:cNvPr>
          <p:cNvSpPr txBox="1"/>
          <p:nvPr/>
        </p:nvSpPr>
        <p:spPr>
          <a:xfrm>
            <a:off x="1019709" y="4757634"/>
            <a:ext cx="7688292" cy="230832"/>
          </a:xfrm>
          <a:prstGeom prst="rect">
            <a:avLst/>
          </a:prstGeom>
          <a:noFill/>
        </p:spPr>
        <p:txBody>
          <a:bodyPr wrap="square" rtlCol="0" anchor="t">
            <a:spAutoFit/>
          </a:bodyPr>
          <a:lstStyle/>
          <a:p>
            <a:r>
              <a:rPr lang="en-US" sz="900" b="1" dirty="0">
                <a:solidFill>
                  <a:srgbClr val="1C3A63"/>
                </a:solidFill>
              </a:rPr>
              <a:t>Source: </a:t>
            </a:r>
            <a:r>
              <a:rPr lang="en-US" sz="900" dirty="0">
                <a:solidFill>
                  <a:srgbClr val="1C3A63"/>
                </a:solidFill>
              </a:rPr>
              <a:t>RMI, The Economics of Clean Energy Portfolios; </a:t>
            </a:r>
            <a:r>
              <a:rPr lang="en-US" sz="900" dirty="0">
                <a:solidFill>
                  <a:srgbClr val="1C3A63"/>
                </a:solidFill>
                <a:hlinkClick r:id="rId5"/>
              </a:rPr>
              <a:t>www.rmi.org/cep-reports</a:t>
            </a:r>
            <a:r>
              <a:rPr lang="en-US" sz="900" dirty="0">
                <a:solidFill>
                  <a:srgbClr val="1C3A63"/>
                </a:solidFill>
              </a:rPr>
              <a:t> </a:t>
            </a:r>
            <a:endParaRPr lang="en-US" sz="900" dirty="0">
              <a:solidFill>
                <a:srgbClr val="1C3A6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1269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866"/>
            <a:ext cx="9144000" cy="656333"/>
          </a:xfrm>
        </p:spPr>
        <p:txBody>
          <a:bodyPr/>
          <a:lstStyle/>
          <a:p>
            <a:r>
              <a:rPr lang="en-US" dirty="0"/>
              <a:t>Three key messages</a:t>
            </a:r>
          </a:p>
        </p:txBody>
      </p:sp>
      <p:sp>
        <p:nvSpPr>
          <p:cNvPr id="6" name="Text Placeholder 5">
            <a:extLst>
              <a:ext uri="{FF2B5EF4-FFF2-40B4-BE49-F238E27FC236}">
                <a16:creationId xmlns:a16="http://schemas.microsoft.com/office/drawing/2014/main" id="{21823CDD-4CEF-4C4C-AC9E-DFF665D916DF}"/>
              </a:ext>
            </a:extLst>
          </p:cNvPr>
          <p:cNvSpPr>
            <a:spLocks noGrp="1"/>
          </p:cNvSpPr>
          <p:nvPr>
            <p:ph type="body" sz="quarter" idx="12"/>
          </p:nvPr>
        </p:nvSpPr>
        <p:spPr/>
        <p:txBody>
          <a:bodyPr/>
          <a:lstStyle/>
          <a:p>
            <a:endParaRPr lang="en-US"/>
          </a:p>
        </p:txBody>
      </p:sp>
      <p:sp>
        <p:nvSpPr>
          <p:cNvPr id="25" name="Pentagon 24"/>
          <p:cNvSpPr/>
          <p:nvPr/>
        </p:nvSpPr>
        <p:spPr>
          <a:xfrm>
            <a:off x="108501" y="625681"/>
            <a:ext cx="2523761" cy="1010744"/>
          </a:xfrm>
          <a:prstGeom prst="homePlate">
            <a:avLst>
              <a:gd name="adj" fmla="val 4097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1">
                    <a:lumMod val="65000"/>
                  </a:schemeClr>
                </a:solidFill>
                <a:latin typeface="Arial" charset="0"/>
                <a:ea typeface="Arial" charset="0"/>
                <a:cs typeface="Arial" charset="0"/>
              </a:rPr>
              <a:t>The 2020s will be the decade of clean energy</a:t>
            </a:r>
          </a:p>
        </p:txBody>
      </p:sp>
      <p:sp>
        <p:nvSpPr>
          <p:cNvPr id="27" name="TextBox 26"/>
          <p:cNvSpPr txBox="1"/>
          <p:nvPr/>
        </p:nvSpPr>
        <p:spPr>
          <a:xfrm>
            <a:off x="2632262" y="549564"/>
            <a:ext cx="6511738" cy="1246495"/>
          </a:xfrm>
          <a:prstGeom prst="rect">
            <a:avLst/>
          </a:prstGeom>
          <a:noFill/>
        </p:spPr>
        <p:txBody>
          <a:bodyPr wrap="square" rtlCol="0">
            <a:spAutoFit/>
          </a:bodyPr>
          <a:lstStyle/>
          <a:p>
            <a:pPr marL="257175" indent="-257175">
              <a:buFont typeface="Arial" panose="020B0604020202020204" pitchFamily="34" charset="0"/>
              <a:buChar char="•"/>
            </a:pPr>
            <a:r>
              <a:rPr lang="en-US" sz="1500" dirty="0">
                <a:solidFill>
                  <a:schemeClr val="bg1">
                    <a:lumMod val="65000"/>
                  </a:schemeClr>
                </a:solidFill>
                <a:latin typeface="Arial" charset="0"/>
                <a:ea typeface="Arial" charset="0"/>
                <a:cs typeface="Arial" charset="0"/>
              </a:rPr>
              <a:t>Clean energy technologies (wind, solar, and batteries) have fallen in price to the point where they beat all other forms of generation.</a:t>
            </a:r>
          </a:p>
          <a:p>
            <a:pPr marL="257175" indent="-257175">
              <a:buFont typeface="Arial" panose="020B0604020202020204" pitchFamily="34" charset="0"/>
              <a:buChar char="•"/>
            </a:pPr>
            <a:endParaRPr lang="en-US" sz="1500" dirty="0">
              <a:solidFill>
                <a:schemeClr val="bg1">
                  <a:lumMod val="65000"/>
                </a:schemeClr>
              </a:solidFill>
              <a:latin typeface="Arial" charset="0"/>
              <a:ea typeface="Arial" charset="0"/>
              <a:cs typeface="Arial" charset="0"/>
            </a:endParaRPr>
          </a:p>
          <a:p>
            <a:pPr marL="257175" indent="-257175">
              <a:buFont typeface="Arial" panose="020B0604020202020204" pitchFamily="34" charset="0"/>
              <a:buChar char="•"/>
            </a:pPr>
            <a:r>
              <a:rPr lang="en-US" sz="1500" dirty="0">
                <a:solidFill>
                  <a:schemeClr val="bg1">
                    <a:lumMod val="65000"/>
                  </a:schemeClr>
                </a:solidFill>
                <a:latin typeface="Arial" charset="0"/>
                <a:ea typeface="Arial" charset="0"/>
                <a:cs typeface="Arial" charset="0"/>
              </a:rPr>
              <a:t>Combinations of clean energy resources can now cost-effectively provide all energy and reliability services provided by gas plants. </a:t>
            </a:r>
          </a:p>
        </p:txBody>
      </p:sp>
      <p:sp>
        <p:nvSpPr>
          <p:cNvPr id="30" name="TextBox 29"/>
          <p:cNvSpPr txBox="1"/>
          <p:nvPr/>
        </p:nvSpPr>
        <p:spPr>
          <a:xfrm>
            <a:off x="2632261" y="1900051"/>
            <a:ext cx="6511739" cy="1246495"/>
          </a:xfrm>
          <a:prstGeom prst="rect">
            <a:avLst/>
          </a:prstGeom>
          <a:noFill/>
        </p:spPr>
        <p:txBody>
          <a:bodyPr wrap="square" rtlCol="0">
            <a:spAutoFit/>
          </a:bodyPr>
          <a:lstStyle/>
          <a:p>
            <a:pPr marL="257175" indent="-257175">
              <a:buFont typeface="Arial" panose="020B0604020202020204" pitchFamily="34" charset="0"/>
              <a:buChar char="•"/>
            </a:pPr>
            <a:r>
              <a:rPr lang="en-US" sz="1500" dirty="0">
                <a:latin typeface="Arial" charset="0"/>
                <a:ea typeface="Arial" charset="0"/>
                <a:cs typeface="Arial" charset="0"/>
              </a:rPr>
              <a:t>Though “100% by 2050” targets are the </a:t>
            </a:r>
            <a:r>
              <a:rPr lang="en-US" sz="1500" i="1" dirty="0">
                <a:latin typeface="Arial" charset="0"/>
                <a:ea typeface="Arial" charset="0"/>
                <a:cs typeface="Arial" charset="0"/>
              </a:rPr>
              <a:t>de facto</a:t>
            </a:r>
            <a:r>
              <a:rPr lang="en-US" sz="1500" dirty="0">
                <a:latin typeface="Arial" charset="0"/>
                <a:ea typeface="Arial" charset="0"/>
                <a:cs typeface="Arial" charset="0"/>
              </a:rPr>
              <a:t> standard, questions remain about feasibility, costs, and near-term carbon reductions.</a:t>
            </a:r>
          </a:p>
          <a:p>
            <a:pPr marL="257175" indent="-257175">
              <a:buFont typeface="Arial" panose="020B0604020202020204" pitchFamily="34" charset="0"/>
              <a:buChar char="•"/>
            </a:pPr>
            <a:endParaRPr lang="en-US" sz="1500" dirty="0">
              <a:latin typeface="Arial" charset="0"/>
              <a:ea typeface="Arial" charset="0"/>
              <a:cs typeface="Arial" charset="0"/>
            </a:endParaRPr>
          </a:p>
          <a:p>
            <a:pPr marL="257175" indent="-257175">
              <a:buFont typeface="Arial" panose="020B0604020202020204" pitchFamily="34" charset="0"/>
              <a:buChar char="•"/>
            </a:pPr>
            <a:r>
              <a:rPr lang="en-US" sz="1500" dirty="0">
                <a:latin typeface="Arial" charset="0"/>
                <a:ea typeface="Arial" charset="0"/>
                <a:cs typeface="Arial" charset="0"/>
              </a:rPr>
              <a:t>In the near term, today’s clean energy costs mean that achieving 90% carbon-free energy by 2035 is achievable, reliable, and cost-effective.</a:t>
            </a:r>
          </a:p>
        </p:txBody>
      </p:sp>
      <p:sp>
        <p:nvSpPr>
          <p:cNvPr id="16" name="Pentagon 15"/>
          <p:cNvSpPr/>
          <p:nvPr/>
        </p:nvSpPr>
        <p:spPr>
          <a:xfrm>
            <a:off x="108501" y="1969474"/>
            <a:ext cx="2523761" cy="1014984"/>
          </a:xfrm>
          <a:prstGeom prst="homePlate">
            <a:avLst>
              <a:gd name="adj" fmla="val 4092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latin typeface="Arial" charset="0"/>
                <a:ea typeface="Arial" charset="0"/>
                <a:cs typeface="Arial" charset="0"/>
              </a:rPr>
              <a:t>Cost declines create new opportunities for utilities and policymakers</a:t>
            </a:r>
          </a:p>
        </p:txBody>
      </p:sp>
      <p:sp>
        <p:nvSpPr>
          <p:cNvPr id="8" name="Pentagon 7">
            <a:extLst>
              <a:ext uri="{FF2B5EF4-FFF2-40B4-BE49-F238E27FC236}">
                <a16:creationId xmlns:a16="http://schemas.microsoft.com/office/drawing/2014/main" id="{1E93162C-DE58-BB40-AB05-4958C5CA1771}"/>
              </a:ext>
            </a:extLst>
          </p:cNvPr>
          <p:cNvSpPr/>
          <p:nvPr/>
        </p:nvSpPr>
        <p:spPr>
          <a:xfrm>
            <a:off x="108501" y="3317507"/>
            <a:ext cx="2523761" cy="1014984"/>
          </a:xfrm>
          <a:prstGeom prst="homePlate">
            <a:avLst>
              <a:gd name="adj" fmla="val 4092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1">
                    <a:lumMod val="65000"/>
                  </a:schemeClr>
                </a:solidFill>
                <a:latin typeface="Arial" charset="0"/>
                <a:ea typeface="Arial" charset="0"/>
                <a:cs typeface="Arial" charset="0"/>
              </a:rPr>
              <a:t>Ignoring clean energy trends creates stranded cost risks for consumers</a:t>
            </a:r>
          </a:p>
        </p:txBody>
      </p:sp>
      <p:sp>
        <p:nvSpPr>
          <p:cNvPr id="9" name="TextBox 8">
            <a:extLst>
              <a:ext uri="{FF2B5EF4-FFF2-40B4-BE49-F238E27FC236}">
                <a16:creationId xmlns:a16="http://schemas.microsoft.com/office/drawing/2014/main" id="{9D7582C0-90E6-2C4C-A80E-89857BE5BB80}"/>
              </a:ext>
            </a:extLst>
          </p:cNvPr>
          <p:cNvSpPr txBox="1"/>
          <p:nvPr/>
        </p:nvSpPr>
        <p:spPr>
          <a:xfrm>
            <a:off x="2632261" y="3250538"/>
            <a:ext cx="6511739" cy="1246495"/>
          </a:xfrm>
          <a:prstGeom prst="rect">
            <a:avLst/>
          </a:prstGeom>
          <a:noFill/>
        </p:spPr>
        <p:txBody>
          <a:bodyPr wrap="square" rtlCol="0">
            <a:spAutoFit/>
          </a:bodyPr>
          <a:lstStyle/>
          <a:p>
            <a:pPr marL="257175" indent="-257175">
              <a:buFont typeface="Arial" panose="020B0604020202020204" pitchFamily="34" charset="0"/>
              <a:buChar char="•"/>
            </a:pPr>
            <a:r>
              <a:rPr lang="en-US" sz="1500" dirty="0">
                <a:solidFill>
                  <a:schemeClr val="bg1">
                    <a:lumMod val="65000"/>
                  </a:schemeClr>
                </a:solidFill>
                <a:latin typeface="Arial" charset="0"/>
                <a:ea typeface="Arial" charset="0"/>
                <a:cs typeface="Arial" charset="0"/>
              </a:rPr>
              <a:t>Competitive market trends illustrate near-term business case for clean energy and stranded cost risk of new gas-fired power plants.</a:t>
            </a:r>
          </a:p>
          <a:p>
            <a:pPr marL="257175" indent="-257175">
              <a:buFont typeface="Arial" panose="020B0604020202020204" pitchFamily="34" charset="0"/>
              <a:buChar char="•"/>
            </a:pPr>
            <a:endParaRPr lang="en-US" sz="1500" dirty="0">
              <a:solidFill>
                <a:schemeClr val="bg1">
                  <a:lumMod val="65000"/>
                </a:schemeClr>
              </a:solidFill>
              <a:latin typeface="Arial" charset="0"/>
              <a:ea typeface="Arial" charset="0"/>
              <a:cs typeface="Arial" charset="0"/>
            </a:endParaRPr>
          </a:p>
          <a:p>
            <a:pPr marL="257175" indent="-257175">
              <a:buFont typeface="Arial" panose="020B0604020202020204" pitchFamily="34" charset="0"/>
              <a:buChar char="•"/>
            </a:pPr>
            <a:r>
              <a:rPr lang="en-US" sz="1500" dirty="0">
                <a:solidFill>
                  <a:schemeClr val="bg1">
                    <a:lumMod val="65000"/>
                  </a:schemeClr>
                </a:solidFill>
                <a:latin typeface="Arial" charset="0"/>
                <a:ea typeface="Arial" charset="0"/>
                <a:cs typeface="Arial" charset="0"/>
              </a:rPr>
              <a:t>Policymakers and regulators of monopoly utilities can avoid stranded cost risk by requiring competitive, all-source procurement practices.</a:t>
            </a:r>
          </a:p>
        </p:txBody>
      </p:sp>
      <p:cxnSp>
        <p:nvCxnSpPr>
          <p:cNvPr id="5" name="Straight Connector 4">
            <a:extLst>
              <a:ext uri="{FF2B5EF4-FFF2-40B4-BE49-F238E27FC236}">
                <a16:creationId xmlns:a16="http://schemas.microsoft.com/office/drawing/2014/main" id="{C58FE65C-746D-0443-BB9C-0C2E412FFACB}"/>
              </a:ext>
            </a:extLst>
          </p:cNvPr>
          <p:cNvCxnSpPr/>
          <p:nvPr/>
        </p:nvCxnSpPr>
        <p:spPr>
          <a:xfrm>
            <a:off x="643180" y="1827055"/>
            <a:ext cx="8183105" cy="0"/>
          </a:xfrm>
          <a:prstGeom prst="line">
            <a:avLst/>
          </a:prstGeom>
          <a:ln w="19050" cmpd="sng">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38C95929-17ED-E947-BDCB-5EEB0E34A943}"/>
              </a:ext>
            </a:extLst>
          </p:cNvPr>
          <p:cNvCxnSpPr/>
          <p:nvPr/>
        </p:nvCxnSpPr>
        <p:spPr>
          <a:xfrm>
            <a:off x="643180" y="3190906"/>
            <a:ext cx="8183105" cy="0"/>
          </a:xfrm>
          <a:prstGeom prst="line">
            <a:avLst/>
          </a:prstGeom>
          <a:ln w="19050" cmpd="sng">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02822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0990F-9C66-AB44-92B7-5E4F7C9B9227}"/>
              </a:ext>
            </a:extLst>
          </p:cNvPr>
          <p:cNvSpPr>
            <a:spLocks noGrp="1"/>
          </p:cNvSpPr>
          <p:nvPr>
            <p:ph type="title"/>
          </p:nvPr>
        </p:nvSpPr>
        <p:spPr/>
        <p:txBody>
          <a:bodyPr>
            <a:normAutofit fontScale="90000"/>
          </a:bodyPr>
          <a:lstStyle/>
          <a:p>
            <a:r>
              <a:rPr lang="en-US" cap="none" dirty="0"/>
              <a:t>“100% by 2050” targets have emerged in recent years as the </a:t>
            </a:r>
            <a:r>
              <a:rPr lang="en-US" i="1" cap="none" dirty="0"/>
              <a:t>de facto </a:t>
            </a:r>
            <a:r>
              <a:rPr lang="en-US" cap="none" dirty="0"/>
              <a:t>standard for utility and state targets</a:t>
            </a:r>
          </a:p>
        </p:txBody>
      </p:sp>
      <p:pic>
        <p:nvPicPr>
          <p:cNvPr id="30" name="Picture 29">
            <a:extLst>
              <a:ext uri="{FF2B5EF4-FFF2-40B4-BE49-F238E27FC236}">
                <a16:creationId xmlns:a16="http://schemas.microsoft.com/office/drawing/2014/main" id="{CB275374-639E-6048-8127-B1C2D642E57E}"/>
              </a:ext>
            </a:extLst>
          </p:cNvPr>
          <p:cNvPicPr>
            <a:picLocks noChangeAspect="1"/>
          </p:cNvPicPr>
          <p:nvPr/>
        </p:nvPicPr>
        <p:blipFill>
          <a:blip r:embed="rId2"/>
          <a:stretch>
            <a:fillRect/>
          </a:stretch>
        </p:blipFill>
        <p:spPr>
          <a:xfrm>
            <a:off x="69742" y="825980"/>
            <a:ext cx="6292313" cy="3892909"/>
          </a:xfrm>
          <a:prstGeom prst="rect">
            <a:avLst/>
          </a:prstGeom>
        </p:spPr>
      </p:pic>
      <p:sp>
        <p:nvSpPr>
          <p:cNvPr id="31" name="TextBox 30">
            <a:extLst>
              <a:ext uri="{FF2B5EF4-FFF2-40B4-BE49-F238E27FC236}">
                <a16:creationId xmlns:a16="http://schemas.microsoft.com/office/drawing/2014/main" id="{4FCC169A-F30C-BE43-8D9E-E599216BF0E2}"/>
              </a:ext>
            </a:extLst>
          </p:cNvPr>
          <p:cNvSpPr txBox="1"/>
          <p:nvPr/>
        </p:nvSpPr>
        <p:spPr>
          <a:xfrm>
            <a:off x="1019709" y="4757634"/>
            <a:ext cx="7688292" cy="230832"/>
          </a:xfrm>
          <a:prstGeom prst="rect">
            <a:avLst/>
          </a:prstGeom>
          <a:noFill/>
        </p:spPr>
        <p:txBody>
          <a:bodyPr wrap="square" rtlCol="0" anchor="t">
            <a:spAutoFit/>
          </a:bodyPr>
          <a:lstStyle/>
          <a:p>
            <a:r>
              <a:rPr lang="en-US" sz="900" b="1" dirty="0">
                <a:solidFill>
                  <a:srgbClr val="1C3A63"/>
                </a:solidFill>
              </a:rPr>
              <a:t>Source: </a:t>
            </a:r>
            <a:r>
              <a:rPr lang="en-US" sz="900" dirty="0">
                <a:solidFill>
                  <a:srgbClr val="1C3A63"/>
                </a:solidFill>
              </a:rPr>
              <a:t>Clean Air Task Force; </a:t>
            </a:r>
            <a:r>
              <a:rPr lang="en-US" sz="900" dirty="0">
                <a:solidFill>
                  <a:srgbClr val="1C3A63"/>
                </a:solidFill>
                <a:hlinkClick r:id="rId3"/>
              </a:rPr>
              <a:t>https://www.catf.us/2020/10/state-and-regional-decarbonization-commitments/</a:t>
            </a:r>
            <a:r>
              <a:rPr lang="en-US" sz="900" dirty="0">
                <a:solidFill>
                  <a:srgbClr val="1C3A63"/>
                </a:solidFill>
              </a:rPr>
              <a:t> </a:t>
            </a:r>
            <a:endParaRPr lang="en-US" sz="900" dirty="0">
              <a:solidFill>
                <a:srgbClr val="1C3A63"/>
              </a:solidFill>
              <a:latin typeface="Arial" panose="020B0604020202020204" pitchFamily="34" charset="0"/>
              <a:cs typeface="Arial" panose="020B0604020202020204" pitchFamily="34" charset="0"/>
            </a:endParaRPr>
          </a:p>
        </p:txBody>
      </p:sp>
      <p:sp>
        <p:nvSpPr>
          <p:cNvPr id="35" name="Rectangular Callout 34">
            <a:extLst>
              <a:ext uri="{FF2B5EF4-FFF2-40B4-BE49-F238E27FC236}">
                <a16:creationId xmlns:a16="http://schemas.microsoft.com/office/drawing/2014/main" id="{B12F7881-B2FB-0A4B-B7A7-4EDB12613C1A}"/>
              </a:ext>
            </a:extLst>
          </p:cNvPr>
          <p:cNvSpPr/>
          <p:nvPr/>
        </p:nvSpPr>
        <p:spPr>
          <a:xfrm>
            <a:off x="6664272" y="634095"/>
            <a:ext cx="2301498" cy="2899519"/>
          </a:xfrm>
          <a:prstGeom prst="wedgeRectCallout">
            <a:avLst>
              <a:gd name="adj1" fmla="val -92551"/>
              <a:gd name="adj2" fmla="val 27848"/>
            </a:avLst>
          </a:prstGeom>
          <a:solidFill>
            <a:srgbClr val="1D3661"/>
          </a:solidFill>
          <a:ln w="19050" cap="flat" cmpd="sng" algn="ctr">
            <a:noFill/>
            <a:prstDash val="solid"/>
          </a:ln>
          <a:effectLst/>
        </p:spPr>
        <p:txBody>
          <a:bodyPr rtlCol="0" anchor="t"/>
          <a:lstStyle/>
          <a:p>
            <a:r>
              <a:rPr lang="en-US" dirty="0">
                <a:solidFill>
                  <a:schemeClr val="bg1"/>
                </a:solidFill>
              </a:rPr>
              <a:t>“100%” targets and policies are gaining popularity, but questions remain around:</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Technical feasibility and cost of the last 10-20% of carbon-free power</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Intermediate targets and trajectory of emissions reductions</a:t>
            </a:r>
          </a:p>
        </p:txBody>
      </p:sp>
      <p:sp>
        <p:nvSpPr>
          <p:cNvPr id="36" name="Rounded Rectangle 35">
            <a:extLst>
              <a:ext uri="{FF2B5EF4-FFF2-40B4-BE49-F238E27FC236}">
                <a16:creationId xmlns:a16="http://schemas.microsoft.com/office/drawing/2014/main" id="{AC521210-FEA5-D24D-80B7-64C9D6B52312}"/>
              </a:ext>
            </a:extLst>
          </p:cNvPr>
          <p:cNvSpPr/>
          <p:nvPr/>
        </p:nvSpPr>
        <p:spPr>
          <a:xfrm>
            <a:off x="5067946" y="3659187"/>
            <a:ext cx="4006311" cy="850218"/>
          </a:xfrm>
          <a:prstGeom prst="roundRect">
            <a:avLst/>
          </a:prstGeom>
          <a:solidFill>
            <a:srgbClr val="1D366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dirty="0">
                <a:latin typeface="Arial" panose="020B0604020202020204" pitchFamily="34" charset="0"/>
                <a:cs typeface="Arial" panose="020B0604020202020204" pitchFamily="34" charset="0"/>
              </a:rPr>
              <a:t>While 2050 </a:t>
            </a:r>
            <a:r>
              <a:rPr lang="en-US" u="sng" dirty="0">
                <a:latin typeface="Arial" panose="020B0604020202020204" pitchFamily="34" charset="0"/>
                <a:cs typeface="Arial" panose="020B0604020202020204" pitchFamily="34" charset="0"/>
              </a:rPr>
              <a:t>targets</a:t>
            </a:r>
            <a:r>
              <a:rPr lang="en-US" dirty="0">
                <a:latin typeface="Arial" panose="020B0604020202020204" pitchFamily="34" charset="0"/>
                <a:cs typeface="Arial" panose="020B0604020202020204" pitchFamily="34" charset="0"/>
              </a:rPr>
              <a:t> are a useful North Star, market trends in 2020 highlight an additional opportunity to make ambitious near-term </a:t>
            </a:r>
            <a:r>
              <a:rPr lang="en-US" u="sng" dirty="0">
                <a:latin typeface="Arial" panose="020B0604020202020204" pitchFamily="34" charset="0"/>
                <a:cs typeface="Arial" panose="020B0604020202020204" pitchFamily="34" charset="0"/>
              </a:rPr>
              <a:t>plans</a:t>
            </a:r>
          </a:p>
        </p:txBody>
      </p:sp>
    </p:spTree>
    <p:extLst>
      <p:ext uri="{BB962C8B-B14F-4D97-AF65-F5344CB8AC3E}">
        <p14:creationId xmlns:p14="http://schemas.microsoft.com/office/powerpoint/2010/main" val="37434240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Yx78Ydb.SzemHXc76Lj10A"/>
</p:tagLst>
</file>

<file path=ppt/theme/theme1.xml><?xml version="1.0" encoding="utf-8"?>
<a:theme xmlns:a="http://schemas.openxmlformats.org/drawingml/2006/main" name="Custom Design">
  <a:themeElements>
    <a:clrScheme name="RMI-CWR">
      <a:dk1>
        <a:srgbClr val="00041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0160709v2_Templates">
  <a:themeElements>
    <a:clrScheme name="RMI 2016v2 Template">
      <a:dk1>
        <a:sysClr val="windowText" lastClr="000000"/>
      </a:dk1>
      <a:lt1>
        <a:sysClr val="window" lastClr="FFFFFF"/>
      </a:lt1>
      <a:dk2>
        <a:srgbClr val="1D3661"/>
      </a:dk2>
      <a:lt2>
        <a:srgbClr val="A4C2DA"/>
      </a:lt2>
      <a:accent1>
        <a:srgbClr val="005CA9"/>
      </a:accent1>
      <a:accent2>
        <a:srgbClr val="39B6DE"/>
      </a:accent2>
      <a:accent3>
        <a:srgbClr val="517C1D"/>
      </a:accent3>
      <a:accent4>
        <a:srgbClr val="F8AB1B"/>
      </a:accent4>
      <a:accent5>
        <a:srgbClr val="B15F22"/>
      </a:accent5>
      <a:accent6>
        <a:srgbClr val="5E021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w="19050" cmpd="sng">
          <a:noFill/>
        </a:ln>
      </a:spPr>
      <a:bodyPr rtlCol="0" anchor="ctr"/>
      <a:lstStyle>
        <a:defPPr algn="ctr">
          <a:defRPr dirty="0" smtClean="0"/>
        </a:defPPr>
      </a:lstStyle>
      <a:style>
        <a:lnRef idx="2">
          <a:schemeClr val="dk1"/>
        </a:lnRef>
        <a:fillRef idx="1">
          <a:schemeClr val="lt1"/>
        </a:fillRef>
        <a:effectRef idx="0">
          <a:schemeClr val="dk1"/>
        </a:effectRef>
        <a:fontRef idx="minor">
          <a:schemeClr val="dk1"/>
        </a:fontRef>
      </a:style>
    </a:spDef>
    <a:lnDef>
      <a:spPr>
        <a:ln w="19050" cmpd="sng">
          <a:headEnd type="none"/>
          <a:tailEnd type="triangle"/>
        </a:ln>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buSzPct val="130000"/>
          <a:defRPr sz="1600" dirty="0" err="1" smtClean="0">
            <a:latin typeface="+mn-lt"/>
          </a:defRPr>
        </a:defPPr>
      </a:lstStyle>
    </a:txDef>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RMI-CWR">
    <a:dk1>
      <a:srgbClr val="00041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RMI-CWR">
    <a:dk1>
      <a:srgbClr val="00041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RMI-CWR">
    <a:dk1>
      <a:srgbClr val="00041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rogram Document" ma:contentTypeID="0x010100C2CFE70F12B8554A80D65BC4AE2EF62000A06C64222FC3D3439F03E35000373FD7" ma:contentTypeVersion="27" ma:contentTypeDescription="" ma:contentTypeScope="" ma:versionID="84f6ca22cd72794385a7b48a7762d4e5">
  <xsd:schema xmlns:xsd="http://www.w3.org/2001/XMLSchema" xmlns:xs="http://www.w3.org/2001/XMLSchema" xmlns:p="http://schemas.microsoft.com/office/2006/metadata/properties" xmlns:ns2="a1df9832-fa29-4d0b-8301-c5ccf72ca850" targetNamespace="http://schemas.microsoft.com/office/2006/metadata/properties" ma:root="true" ma:fieldsID="ced4ae7955ee136a57513a0b3478f1f8" ns2:_="">
    <xsd:import namespace="a1df9832-fa29-4d0b-8301-c5ccf72ca850"/>
    <xsd:element name="properties">
      <xsd:complexType>
        <xsd:sequence>
          <xsd:element name="documentManagement">
            <xsd:complexType>
              <xsd:all>
                <xsd:element ref="ns2:l9283ed5dc164381a5df9e58c4c717b4" minOccurs="0"/>
                <xsd:element ref="ns2:i44d58dc1cf74c3bb0600f75e80272a0" minOccurs="0"/>
                <xsd:element ref="ns2:k7031f0ddbec44908666ccec4dca0b46" minOccurs="0"/>
                <xsd:element ref="ns2:m26e38606aa543cb981614fc6d49280d" minOccurs="0"/>
                <xsd:element ref="ns2:n48685bf95bc4b8fa4aa6bfb34ecb222" minOccurs="0"/>
                <xsd:element ref="ns2:TaxCatchAll" minOccurs="0"/>
                <xsd:element ref="ns2:eda3356070224fe59cf39745c882f8c6" minOccurs="0"/>
                <xsd:element ref="ns2:n748466ce81f4d068bd498403e1ecc4b" minOccurs="0"/>
                <xsd:element ref="ns2:TaxCatchAllLabel" minOccurs="0"/>
                <xsd:element ref="ns2:n886c46fede847c080398018f40c4c47" minOccurs="0"/>
                <xsd:element ref="ns2:TaxKeyword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df9832-fa29-4d0b-8301-c5ccf72ca850" elementFormDefault="qualified">
    <xsd:import namespace="http://schemas.microsoft.com/office/2006/documentManagement/types"/>
    <xsd:import namespace="http://schemas.microsoft.com/office/infopath/2007/PartnerControls"/>
    <xsd:element name="l9283ed5dc164381a5df9e58c4c717b4" ma:index="10" nillable="true" ma:taxonomy="true" ma:internalName="l9283ed5dc164381a5df9e58c4c717b4" ma:taxonomyFieldName="Industry" ma:displayName="Industry" ma:default="" ma:fieldId="{59283ed5-dc16-4381-a5df-9e58c4c717b4}" ma:sspId="78ca830c-a034-4168-b956-d7763e68b615" ma:termSetId="4705ca40-a9fc-4979-9eeb-55a86f788a8c" ma:anchorId="00000000-0000-0000-0000-000000000000" ma:open="false" ma:isKeyword="false">
      <xsd:complexType>
        <xsd:sequence>
          <xsd:element ref="pc:Terms" minOccurs="0" maxOccurs="1"/>
        </xsd:sequence>
      </xsd:complexType>
    </xsd:element>
    <xsd:element name="i44d58dc1cf74c3bb0600f75e80272a0" ma:index="12" nillable="true" ma:taxonomy="true" ma:internalName="i44d58dc1cf74c3bb0600f75e80272a0" ma:taxonomyFieldName="Geography" ma:displayName="Geography" ma:default="" ma:fieldId="{244d58dc-1cf7-4c3b-b060-0f75e80272a0}" ma:sspId="78ca830c-a034-4168-b956-d7763e68b615" ma:termSetId="28a1c660-2861-4b3d-a4b7-c19d748b4d8c" ma:anchorId="00000000-0000-0000-0000-000000000000" ma:open="false" ma:isKeyword="false">
      <xsd:complexType>
        <xsd:sequence>
          <xsd:element ref="pc:Terms" minOccurs="0" maxOccurs="1"/>
        </xsd:sequence>
      </xsd:complexType>
    </xsd:element>
    <xsd:element name="k7031f0ddbec44908666ccec4dca0b46" ma:index="14" nillable="true" ma:taxonomy="true" ma:internalName="k7031f0ddbec44908666ccec4dca0b46" ma:taxonomyFieldName="Client_x0020_Partner" ma:displayName="Client Partner" ma:readOnly="false" ma:default="" ma:fieldId="{47031f0d-dbec-4490-8666-ccec4dca0b46}" ma:sspId="78ca830c-a034-4168-b956-d7763e68b615" ma:termSetId="2fdb8ad4-2b2b-419a-bd90-93be715ccb67" ma:anchorId="00000000-0000-0000-0000-000000000000" ma:open="false" ma:isKeyword="false">
      <xsd:complexType>
        <xsd:sequence>
          <xsd:element ref="pc:Terms" minOccurs="0" maxOccurs="1"/>
        </xsd:sequence>
      </xsd:complexType>
    </xsd:element>
    <xsd:element name="m26e38606aa543cb981614fc6d49280d" ma:index="16" nillable="true" ma:taxonomy="true" ma:internalName="m26e38606aa543cb981614fc6d49280d" ma:taxonomyFieldName="Technology" ma:displayName="Technology" ma:readOnly="false" ma:default="" ma:fieldId="{626e3860-6aa5-43cb-9816-14fc6d49280d}" ma:sspId="78ca830c-a034-4168-b956-d7763e68b615" ma:termSetId="fb0d05d2-464d-47d8-b8c5-88e37d853ee5" ma:anchorId="00000000-0000-0000-0000-000000000000" ma:open="false" ma:isKeyword="false">
      <xsd:complexType>
        <xsd:sequence>
          <xsd:element ref="pc:Terms" minOccurs="0" maxOccurs="1"/>
        </xsd:sequence>
      </xsd:complexType>
    </xsd:element>
    <xsd:element name="n48685bf95bc4b8fa4aa6bfb34ecb222" ma:index="17" nillable="true" ma:taxonomy="true" ma:internalName="n48685bf95bc4b8fa4aa6bfb34ecb222" ma:taxonomyFieldName="Program" ma:displayName="Program" ma:readOnly="false" ma:default="2;#Electricity|477afd54-3aee-4d07-8712-a2801099faca" ma:fieldId="{748685bf-95bc-4b8f-a4aa-6bfb34ecb222}" ma:sspId="78ca830c-a034-4168-b956-d7763e68b615" ma:termSetId="fb5b2e61-77ad-482a-9c70-531e7aa7f77d" ma:anchorId="00000000-0000-0000-0000-000000000000" ma:open="false" ma:isKeyword="false">
      <xsd:complexType>
        <xsd:sequence>
          <xsd:element ref="pc:Terms" minOccurs="0" maxOccurs="1"/>
        </xsd:sequence>
      </xsd:complexType>
    </xsd:element>
    <xsd:element name="TaxCatchAll" ma:index="18" nillable="true" ma:displayName="Taxonomy Catch All Column" ma:hidden="true" ma:list="{9ae11472-39ea-4507-b071-da2db3d195c4}" ma:internalName="TaxCatchAll" ma:showField="CatchAllData" ma:web="a1a973e3-6fa0-41fc-ac2d-5a586052e514">
      <xsd:complexType>
        <xsd:complexContent>
          <xsd:extension base="dms:MultiChoiceLookup">
            <xsd:sequence>
              <xsd:element name="Value" type="dms:Lookup" maxOccurs="unbounded" minOccurs="0" nillable="true"/>
            </xsd:sequence>
          </xsd:extension>
        </xsd:complexContent>
      </xsd:complexType>
    </xsd:element>
    <xsd:element name="eda3356070224fe59cf39745c882f8c6" ma:index="19" nillable="true" ma:taxonomy="true" ma:internalName="eda3356070224fe59cf39745c882f8c6" ma:taxonomyFieldName="Initiative" ma:displayName="Initiative" ma:readOnly="false" ma:default="" ma:fieldId="{eda33560-7022-4fe5-9cf3-9745c882f8c6}" ma:sspId="78ca830c-a034-4168-b956-d7763e68b615" ma:termSetId="903b7f5a-2ae5-4e42-8208-77428af6ee1e" ma:anchorId="00000000-0000-0000-0000-000000000000" ma:open="false" ma:isKeyword="false">
      <xsd:complexType>
        <xsd:sequence>
          <xsd:element ref="pc:Terms" minOccurs="0" maxOccurs="1"/>
        </xsd:sequence>
      </xsd:complexType>
    </xsd:element>
    <xsd:element name="n748466ce81f4d068bd498403e1ecc4b" ma:index="21" nillable="true" ma:taxonomy="true" ma:internalName="n748466ce81f4d068bd498403e1ecc4b" ma:taxonomyFieldName="Projects" ma:displayName="Projects" ma:readOnly="false" ma:default="" ma:fieldId="{7748466c-e81f-4d06-8bd4-98403e1ecc4b}" ma:sspId="78ca830c-a034-4168-b956-d7763e68b615" ma:termSetId="1ca03fc9-8c6d-48e1-924a-9e9a18db759c" ma:anchorId="00000000-0000-0000-0000-000000000000" ma:open="false" ma:isKeyword="false">
      <xsd:complexType>
        <xsd:sequence>
          <xsd:element ref="pc:Terms" minOccurs="0" maxOccurs="1"/>
        </xsd:sequence>
      </xsd:complexType>
    </xsd:element>
    <xsd:element name="TaxCatchAllLabel" ma:index="23" nillable="true" ma:displayName="Taxonomy Catch All Column1" ma:hidden="true" ma:list="{9ae11472-39ea-4507-b071-da2db3d195c4}" ma:internalName="TaxCatchAllLabel" ma:readOnly="true" ma:showField="CatchAllDataLabel" ma:web="a1a973e3-6fa0-41fc-ac2d-5a586052e514">
      <xsd:complexType>
        <xsd:complexContent>
          <xsd:extension base="dms:MultiChoiceLookup">
            <xsd:sequence>
              <xsd:element name="Value" type="dms:Lookup" maxOccurs="unbounded" minOccurs="0" nillable="true"/>
            </xsd:sequence>
          </xsd:extension>
        </xsd:complexContent>
      </xsd:complexType>
    </xsd:element>
    <xsd:element name="n886c46fede847c080398018f40c4c47" ma:index="24" nillable="true" ma:taxonomy="true" ma:internalName="n886c46fede847c080398018f40c4c47" ma:taxonomyFieldName="Foundation" ma:displayName="Foundation" ma:readOnly="false" ma:default="" ma:fieldId="{7886c46f-ede8-47c0-8039-8018f40c4c47}" ma:sspId="78ca830c-a034-4168-b956-d7763e68b615" ma:termSetId="f178076e-94ff-44a9-8c37-04cfc45bd495" ma:anchorId="00000000-0000-0000-0000-000000000000" ma:open="false" ma:isKeyword="false">
      <xsd:complexType>
        <xsd:sequence>
          <xsd:element ref="pc:Terms" minOccurs="0" maxOccurs="1"/>
        </xsd:sequence>
      </xsd:complexType>
    </xsd:element>
    <xsd:element name="TaxKeywordTaxHTField" ma:index="26" nillable="true" ma:taxonomy="true" ma:internalName="TaxKeywordTaxHTField" ma:taxonomyFieldName="TaxKeyword" ma:displayName="Enterprise Keywords" ma:fieldId="{23f27201-bee3-471e-b2e7-b64fd8b7ca38}" ma:taxonomyMulti="true" ma:sspId="78ca830c-a034-4168-b956-d7763e68b615"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44d58dc1cf74c3bb0600f75e80272a0 xmlns="a1df9832-fa29-4d0b-8301-c5ccf72ca850">
      <Terms xmlns="http://schemas.microsoft.com/office/infopath/2007/PartnerControls"/>
    </i44d58dc1cf74c3bb0600f75e80272a0>
    <TaxCatchAll xmlns="a1df9832-fa29-4d0b-8301-c5ccf72ca850"/>
    <TaxKeywordTaxHTField xmlns="a1df9832-fa29-4d0b-8301-c5ccf72ca850">
      <Terms xmlns="http://schemas.microsoft.com/office/infopath/2007/PartnerControls"/>
    </TaxKeywordTaxHTField>
    <n748466ce81f4d068bd498403e1ecc4b xmlns="a1df9832-fa29-4d0b-8301-c5ccf72ca850">
      <Terms xmlns="http://schemas.microsoft.com/office/infopath/2007/PartnerControls"/>
    </n748466ce81f4d068bd498403e1ecc4b>
    <l9283ed5dc164381a5df9e58c4c717b4 xmlns="a1df9832-fa29-4d0b-8301-c5ccf72ca850">
      <Terms xmlns="http://schemas.microsoft.com/office/infopath/2007/PartnerControls"/>
    </l9283ed5dc164381a5df9e58c4c717b4>
    <k7031f0ddbec44908666ccec4dca0b46 xmlns="a1df9832-fa29-4d0b-8301-c5ccf72ca850">
      <Terms xmlns="http://schemas.microsoft.com/office/infopath/2007/PartnerControls"/>
    </k7031f0ddbec44908666ccec4dca0b46>
    <m26e38606aa543cb981614fc6d49280d xmlns="a1df9832-fa29-4d0b-8301-c5ccf72ca850">
      <Terms xmlns="http://schemas.microsoft.com/office/infopath/2007/PartnerControls"/>
    </m26e38606aa543cb981614fc6d49280d>
    <n886c46fede847c080398018f40c4c47 xmlns="a1df9832-fa29-4d0b-8301-c5ccf72ca850">
      <Terms xmlns="http://schemas.microsoft.com/office/infopath/2007/PartnerControls"/>
    </n886c46fede847c080398018f40c4c47>
    <n48685bf95bc4b8fa4aa6bfb34ecb222 xmlns="a1df9832-fa29-4d0b-8301-c5ccf72ca850">
      <Terms xmlns="http://schemas.microsoft.com/office/infopath/2007/PartnerControls"/>
    </n48685bf95bc4b8fa4aa6bfb34ecb222>
    <eda3356070224fe59cf39745c882f8c6 xmlns="a1df9832-fa29-4d0b-8301-c5ccf72ca850">
      <Terms xmlns="http://schemas.microsoft.com/office/infopath/2007/PartnerControls"/>
    </eda3356070224fe59cf39745c882f8c6>
  </documentManagement>
</p:properties>
</file>

<file path=customXml/itemProps1.xml><?xml version="1.0" encoding="utf-8"?>
<ds:datastoreItem xmlns:ds="http://schemas.openxmlformats.org/officeDocument/2006/customXml" ds:itemID="{2487CD0F-72D9-40EA-921D-197591548A9E}">
  <ds:schemaRefs>
    <ds:schemaRef ds:uri="http://schemas.microsoft.com/sharepoint/v3/contenttype/forms"/>
  </ds:schemaRefs>
</ds:datastoreItem>
</file>

<file path=customXml/itemProps2.xml><?xml version="1.0" encoding="utf-8"?>
<ds:datastoreItem xmlns:ds="http://schemas.openxmlformats.org/officeDocument/2006/customXml" ds:itemID="{07E6F5C9-8BF4-4EEC-8077-AD26641FE2CF}">
  <ds:schemaRefs>
    <ds:schemaRef ds:uri="a1df9832-fa29-4d0b-8301-c5ccf72ca8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0824255-AB26-4AA8-8A72-3D6E7D5E8809}">
  <ds:schemaRefs>
    <ds:schemaRef ds:uri="http://schemas.microsoft.com/office/infopath/2007/PartnerControls"/>
    <ds:schemaRef ds:uri="http://purl.org/dc/terms/"/>
    <ds:schemaRef ds:uri="http://schemas.microsoft.com/office/2006/documentManagement/types"/>
    <ds:schemaRef ds:uri="http://purl.org/dc/elements/1.1/"/>
    <ds:schemaRef ds:uri="a1df9832-fa29-4d0b-8301-c5ccf72ca850"/>
    <ds:schemaRef ds:uri="http://www.w3.org/XML/1998/namespace"/>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178873</TotalTime>
  <Words>1702</Words>
  <Application>Microsoft Office PowerPoint</Application>
  <PresentationFormat>On-screen Show (16:9)</PresentationFormat>
  <Paragraphs>159</Paragraphs>
  <Slides>18</Slides>
  <Notes>4</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18</vt:i4>
      </vt:variant>
    </vt:vector>
  </HeadingPairs>
  <TitlesOfParts>
    <vt:vector size="27" baseType="lpstr">
      <vt:lpstr>맑은 고딕</vt:lpstr>
      <vt:lpstr>Arial</vt:lpstr>
      <vt:lpstr>Arial Narrow</vt:lpstr>
      <vt:lpstr>Calibri</vt:lpstr>
      <vt:lpstr>굴림</vt:lpstr>
      <vt:lpstr>PT Sans Narrow</vt:lpstr>
      <vt:lpstr>Custom Design</vt:lpstr>
      <vt:lpstr>20160709v2_Templates</vt:lpstr>
      <vt:lpstr>think-cell Slide</vt:lpstr>
      <vt:lpstr>The decade of clean energy Trends, opportunities, and risks that will shape the 2020s</vt:lpstr>
      <vt:lpstr>About  Rocky Mountain Institute</vt:lpstr>
      <vt:lpstr>Three key messages</vt:lpstr>
      <vt:lpstr>Driven by scale and innovation, the costs of wind, solar, and battery projects continue to fall, with no end in sight</vt:lpstr>
      <vt:lpstr>Unsubsidized renewables now undercut the costs of existing coal plants and new gas plants</vt:lpstr>
      <vt:lpstr>Globally, renewables are dominating new investment</vt:lpstr>
      <vt:lpstr>Combinations of clean energy resources can now provide all grid services typically provided by fossil power plants</vt:lpstr>
      <vt:lpstr>Three key messages</vt:lpstr>
      <vt:lpstr>“100% by 2050” targets have emerged in recent years as the de facto standard for utility and state targets</vt:lpstr>
      <vt:lpstr>“90% by 2035” is the new “100% by 2050”: Feasibility and reliability</vt:lpstr>
      <vt:lpstr>“90% by 2035” is the new “100% by 2050”: Cost-effectiveness </vt:lpstr>
      <vt:lpstr>Three key messages</vt:lpstr>
      <vt:lpstr>Competitive US markets are already showing the business case for clean energy vs. new gas-fired capacity</vt:lpstr>
      <vt:lpstr>Investors recognize the stranded cost risks of new gas-fired power plants that will soon be out-competed by clean energy</vt:lpstr>
      <vt:lpstr>For regulated utilities, “all-source procurement” can mimic competition, maximize consumer benefits, and minimize risks</vt:lpstr>
      <vt:lpstr>Competitive mechanisms show that clean energy is increasingly displacing or minimizing new gas projects</vt:lpstr>
      <vt:lpstr>PowerPoint Presentation</vt:lpstr>
      <vt:lpstr>“90% by 2035” is the new “100% by 2050”: Climate alignment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Dyson - RMUE 20180919v2.pptx</dc:title>
  <dc:creator>Kasey Gerkovich</dc:creator>
  <cp:lastModifiedBy>Kasey Gerkovich</cp:lastModifiedBy>
  <cp:revision>2338</cp:revision>
  <cp:lastPrinted>2017-10-09T17:57:43Z</cp:lastPrinted>
  <dcterms:modified xsi:type="dcterms:W3CDTF">2020-11-11T18:08:02Z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0x010100C2CFE70F12B8554A80D65BC4AE2EF62000A06C64222FC3D3439F03E35000373FD7</vt:lpwstr>
  </property>
  <property fmtid="{D5CDD505-2E9C-101B-9397-08002B2CF9AE}" pid="3" name="Client Partner">
    <vt:lpwstr/>
  </property>
  <property fmtid="{D5CDD505-2E9C-101B-9397-08002B2CF9AE}" pid="4" name="Technology">
    <vt:lpwstr/>
  </property>
  <property fmtid="{D5CDD505-2E9C-101B-9397-08002B2CF9AE}" pid="5" name="Order">
    <vt:r8>100</vt:r8>
  </property>
  <property fmtid="{D5CDD505-2E9C-101B-9397-08002B2CF9AE}" pid="6" name="TaxKeyword">
    <vt:lpwstr/>
  </property>
  <property fmtid="{D5CDD505-2E9C-101B-9397-08002B2CF9AE}" pid="7" name="Projects">
    <vt:lpwstr/>
  </property>
  <property fmtid="{D5CDD505-2E9C-101B-9397-08002B2CF9AE}" pid="8" name="Geography">
    <vt:lpwstr/>
  </property>
  <property fmtid="{D5CDD505-2E9C-101B-9397-08002B2CF9AE}" pid="9" name="Program">
    <vt:lpwstr/>
  </property>
  <property fmtid="{D5CDD505-2E9C-101B-9397-08002B2CF9AE}" pid="10" name="Industry">
    <vt:lpwstr/>
  </property>
  <property fmtid="{D5CDD505-2E9C-101B-9397-08002B2CF9AE}" pid="11" name="Foundation">
    <vt:lpwstr/>
  </property>
  <property fmtid="{D5CDD505-2E9C-101B-9397-08002B2CF9AE}" pid="12" name="Initiative">
    <vt:lpwstr/>
  </property>
</Properties>
</file>